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455" r:id="rId3"/>
    <p:sldId id="429" r:id="rId4"/>
    <p:sldId id="456" r:id="rId5"/>
    <p:sldId id="450" r:id="rId6"/>
    <p:sldId id="432" r:id="rId7"/>
    <p:sldId id="433" r:id="rId8"/>
    <p:sldId id="427" r:id="rId9"/>
    <p:sldId id="424" r:id="rId10"/>
    <p:sldId id="426" r:id="rId11"/>
    <p:sldId id="425" r:id="rId12"/>
    <p:sldId id="421" r:id="rId13"/>
    <p:sldId id="300" r:id="rId14"/>
    <p:sldId id="296" r:id="rId15"/>
    <p:sldId id="297" r:id="rId16"/>
    <p:sldId id="298" r:id="rId17"/>
    <p:sldId id="299" r:id="rId18"/>
    <p:sldId id="452" r:id="rId19"/>
    <p:sldId id="451" r:id="rId20"/>
    <p:sldId id="448" r:id="rId21"/>
    <p:sldId id="454" r:id="rId22"/>
    <p:sldId id="263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 CARMONA MARTHA LORENA" initials="FCML" lastIdx="12" clrIdx="0">
    <p:extLst>
      <p:ext uri="{19B8F6BF-5375-455C-9EA6-DF929625EA0E}">
        <p15:presenceInfo xmlns:p15="http://schemas.microsoft.com/office/powerpoint/2012/main" userId="S-1-5-21-165008961-2075435147-1852072286-3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7F"/>
    <a:srgbClr val="95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F6ABF-3CAF-4C86-9DAD-96600312E472}" v="197" dt="2019-07-10T22:10:16.148"/>
    <p1510:client id="{69F4BDCA-27D6-4001-A09B-EA807B1DC0D4}" v="2429" dt="2019-07-11T01:29:21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CHOA JIMENEZ JOSE EDUARDO" userId="2db980c4-799e-405d-add9-80db04cad8f9" providerId="ADAL" clId="{65EF6ABF-3CAF-4C86-9DAD-96600312E472}"/>
    <pc:docChg chg="custSel modSld">
      <pc:chgData name="OCHOA JIMENEZ JOSE EDUARDO" userId="2db980c4-799e-405d-add9-80db04cad8f9" providerId="ADAL" clId="{65EF6ABF-3CAF-4C86-9DAD-96600312E472}" dt="2019-07-10T22:10:16.148" v="201" actId="1038"/>
      <pc:docMkLst>
        <pc:docMk/>
      </pc:docMkLst>
      <pc:sldChg chg="addSp delSp modSp">
        <pc:chgData name="OCHOA JIMENEZ JOSE EDUARDO" userId="2db980c4-799e-405d-add9-80db04cad8f9" providerId="ADAL" clId="{65EF6ABF-3CAF-4C86-9DAD-96600312E472}" dt="2019-07-10T21:42:40.608" v="3"/>
        <pc:sldMkLst>
          <pc:docMk/>
          <pc:sldMk cId="1567363359" sldId="296"/>
        </pc:sldMkLst>
        <pc:picChg chg="add del mod">
          <ac:chgData name="OCHOA JIMENEZ JOSE EDUARDO" userId="2db980c4-799e-405d-add9-80db04cad8f9" providerId="ADAL" clId="{65EF6ABF-3CAF-4C86-9DAD-96600312E472}" dt="2019-07-10T21:42:40.608" v="3"/>
          <ac:picMkLst>
            <pc:docMk/>
            <pc:sldMk cId="1567363359" sldId="296"/>
            <ac:picMk id="5" creationId="{B44D3E36-E512-4349-B5EE-EDC8DA029BFF}"/>
          </ac:picMkLst>
        </pc:picChg>
      </pc:sldChg>
      <pc:sldChg chg="modSp">
        <pc:chgData name="OCHOA JIMENEZ JOSE EDUARDO" userId="2db980c4-799e-405d-add9-80db04cad8f9" providerId="ADAL" clId="{65EF6ABF-3CAF-4C86-9DAD-96600312E472}" dt="2019-07-10T21:23:16.552" v="0"/>
        <pc:sldMkLst>
          <pc:docMk/>
          <pc:sldMk cId="1298543400" sldId="299"/>
        </pc:sldMkLst>
        <pc:picChg chg="mod">
          <ac:chgData name="OCHOA JIMENEZ JOSE EDUARDO" userId="2db980c4-799e-405d-add9-80db04cad8f9" providerId="ADAL" clId="{65EF6ABF-3CAF-4C86-9DAD-96600312E472}" dt="2019-07-10T21:23:16.552" v="0"/>
          <ac:picMkLst>
            <pc:docMk/>
            <pc:sldMk cId="1298543400" sldId="299"/>
            <ac:picMk id="2" creationId="{2D94942B-E906-4E9E-98EA-1C1A1E0A85BE}"/>
          </ac:picMkLst>
        </pc:picChg>
      </pc:sldChg>
      <pc:sldChg chg="addSp delSp modSp">
        <pc:chgData name="OCHOA JIMENEZ JOSE EDUARDO" userId="2db980c4-799e-405d-add9-80db04cad8f9" providerId="ADAL" clId="{65EF6ABF-3CAF-4C86-9DAD-96600312E472}" dt="2019-07-10T22:10:16.148" v="201" actId="1038"/>
        <pc:sldMkLst>
          <pc:docMk/>
          <pc:sldMk cId="4115705463" sldId="452"/>
        </pc:sldMkLst>
        <pc:spChg chg="mod">
          <ac:chgData name="OCHOA JIMENEZ JOSE EDUARDO" userId="2db980c4-799e-405d-add9-80db04cad8f9" providerId="ADAL" clId="{65EF6ABF-3CAF-4C86-9DAD-96600312E472}" dt="2019-07-10T22:10:05.125" v="196" actId="1038"/>
          <ac:spMkLst>
            <pc:docMk/>
            <pc:sldMk cId="4115705463" sldId="452"/>
            <ac:spMk id="4" creationId="{CD53C988-31A2-439F-A310-24EA31B3D5DE}"/>
          </ac:spMkLst>
        </pc:spChg>
        <pc:spChg chg="add mod">
          <ac:chgData name="OCHOA JIMENEZ JOSE EDUARDO" userId="2db980c4-799e-405d-add9-80db04cad8f9" providerId="ADAL" clId="{65EF6ABF-3CAF-4C86-9DAD-96600312E472}" dt="2019-07-10T22:10:16.148" v="201" actId="1038"/>
          <ac:spMkLst>
            <pc:docMk/>
            <pc:sldMk cId="4115705463" sldId="452"/>
            <ac:spMk id="8" creationId="{61DEFE77-4F30-42AF-AF9C-87337926C19C}"/>
          </ac:spMkLst>
        </pc:spChg>
        <pc:spChg chg="add del mod">
          <ac:chgData name="OCHOA JIMENEZ JOSE EDUARDO" userId="2db980c4-799e-405d-add9-80db04cad8f9" providerId="ADAL" clId="{65EF6ABF-3CAF-4C86-9DAD-96600312E472}" dt="2019-07-10T21:58:41.326" v="17" actId="478"/>
          <ac:spMkLst>
            <pc:docMk/>
            <pc:sldMk cId="4115705463" sldId="452"/>
            <ac:spMk id="9" creationId="{C348D7B7-EBB7-4270-A3D5-DFCCE74FA1C2}"/>
          </ac:spMkLst>
        </pc:spChg>
        <pc:grpChg chg="add mod">
          <ac:chgData name="OCHOA JIMENEZ JOSE EDUARDO" userId="2db980c4-799e-405d-add9-80db04cad8f9" providerId="ADAL" clId="{65EF6ABF-3CAF-4C86-9DAD-96600312E472}" dt="2019-07-10T22:09:15.432" v="156" actId="1036"/>
          <ac:grpSpMkLst>
            <pc:docMk/>
            <pc:sldMk cId="4115705463" sldId="452"/>
            <ac:grpSpMk id="14" creationId="{1468AB34-B617-4920-A6E9-949961B37EE3}"/>
          </ac:grpSpMkLst>
        </pc:grpChg>
        <pc:picChg chg="add del mod">
          <ac:chgData name="OCHOA JIMENEZ JOSE EDUARDO" userId="2db980c4-799e-405d-add9-80db04cad8f9" providerId="ADAL" clId="{65EF6ABF-3CAF-4C86-9DAD-96600312E472}" dt="2019-07-10T21:43:40.384" v="8" actId="478"/>
          <ac:picMkLst>
            <pc:docMk/>
            <pc:sldMk cId="4115705463" sldId="452"/>
            <ac:picMk id="5" creationId="{19B07A3F-9026-465D-8F76-EEDDEDD5D63F}"/>
          </ac:picMkLst>
        </pc:picChg>
        <pc:picChg chg="add mod">
          <ac:chgData name="OCHOA JIMENEZ JOSE EDUARDO" userId="2db980c4-799e-405d-add9-80db04cad8f9" providerId="ADAL" clId="{65EF6ABF-3CAF-4C86-9DAD-96600312E472}" dt="2019-07-10T22:09:28.725" v="163" actId="14100"/>
          <ac:picMkLst>
            <pc:docMk/>
            <pc:sldMk cId="4115705463" sldId="452"/>
            <ac:picMk id="7" creationId="{4D8C0204-601C-4211-BC4B-17A56543C5C7}"/>
          </ac:picMkLst>
        </pc:picChg>
        <pc:picChg chg="add del mod">
          <ac:chgData name="OCHOA JIMENEZ JOSE EDUARDO" userId="2db980c4-799e-405d-add9-80db04cad8f9" providerId="ADAL" clId="{65EF6ABF-3CAF-4C86-9DAD-96600312E472}" dt="2019-07-10T21:59:31.878" v="21" actId="478"/>
          <ac:picMkLst>
            <pc:docMk/>
            <pc:sldMk cId="4115705463" sldId="452"/>
            <ac:picMk id="11" creationId="{D3D27D9D-4902-4ED3-BA58-9539BA05CA09}"/>
          </ac:picMkLst>
        </pc:picChg>
        <pc:picChg chg="add mod ord">
          <ac:chgData name="OCHOA JIMENEZ JOSE EDUARDO" userId="2db980c4-799e-405d-add9-80db04cad8f9" providerId="ADAL" clId="{65EF6ABF-3CAF-4C86-9DAD-96600312E472}" dt="2019-07-10T22:09:34.173" v="176" actId="1035"/>
          <ac:picMkLst>
            <pc:docMk/>
            <pc:sldMk cId="4115705463" sldId="452"/>
            <ac:picMk id="13" creationId="{4F68D491-B1EB-442E-BF14-393CA6D6FC17}"/>
          </ac:picMkLst>
        </pc:picChg>
        <pc:picChg chg="add del mod">
          <ac:chgData name="OCHOA JIMENEZ JOSE EDUARDO" userId="2db980c4-799e-405d-add9-80db04cad8f9" providerId="ADAL" clId="{65EF6ABF-3CAF-4C86-9DAD-96600312E472}" dt="2019-07-10T22:09:00.848" v="124" actId="478"/>
          <ac:picMkLst>
            <pc:docMk/>
            <pc:sldMk cId="4115705463" sldId="452"/>
            <ac:picMk id="15" creationId="{AB7D43AA-E90A-4CC8-9C0C-A834061A4AE1}"/>
          </ac:picMkLst>
        </pc:picChg>
        <pc:picChg chg="add mod">
          <ac:chgData name="OCHOA JIMENEZ JOSE EDUARDO" userId="2db980c4-799e-405d-add9-80db04cad8f9" providerId="ADAL" clId="{65EF6ABF-3CAF-4C86-9DAD-96600312E472}" dt="2019-07-10T22:09:15.432" v="156" actId="1036"/>
          <ac:picMkLst>
            <pc:docMk/>
            <pc:sldMk cId="4115705463" sldId="452"/>
            <ac:picMk id="16" creationId="{7413B3CF-65BE-4B0F-B05B-B5D076ED92EA}"/>
          </ac:picMkLst>
        </pc:picChg>
      </pc:sldChg>
    </pc:docChg>
  </pc:docChgLst>
  <pc:docChgLst>
    <pc:chgData name="VALLE NAVARRETE EMANUEL" userId="ab6507a7-f296-4531-9c53-663cfe8399e4" providerId="ADAL" clId="{69F4BDCA-27D6-4001-A09B-EA807B1DC0D4}"/>
    <pc:docChg chg="undo redo custSel addSld delSld modSld">
      <pc:chgData name="VALLE NAVARRETE EMANUEL" userId="ab6507a7-f296-4531-9c53-663cfe8399e4" providerId="ADAL" clId="{69F4BDCA-27D6-4001-A09B-EA807B1DC0D4}" dt="2019-07-11T01:29:21.299" v="2426" actId="1035"/>
      <pc:docMkLst>
        <pc:docMk/>
      </pc:docMkLst>
      <pc:sldChg chg="addSp modSp">
        <pc:chgData name="VALLE NAVARRETE EMANUEL" userId="ab6507a7-f296-4531-9c53-663cfe8399e4" providerId="ADAL" clId="{69F4BDCA-27D6-4001-A09B-EA807B1DC0D4}" dt="2019-07-11T01:13:54.652" v="2403" actId="123"/>
        <pc:sldMkLst>
          <pc:docMk/>
          <pc:sldMk cId="1567363359" sldId="296"/>
        </pc:sldMkLst>
        <pc:spChg chg="mod">
          <ac:chgData name="VALLE NAVARRETE EMANUEL" userId="ab6507a7-f296-4531-9c53-663cfe8399e4" providerId="ADAL" clId="{69F4BDCA-27D6-4001-A09B-EA807B1DC0D4}" dt="2019-07-11T01:11:54.471" v="2186" actId="14100"/>
          <ac:spMkLst>
            <pc:docMk/>
            <pc:sldMk cId="1567363359" sldId="296"/>
            <ac:spMk id="20" creationId="{00000000-0000-0000-0000-000000000000}"/>
          </ac:spMkLst>
        </pc:spChg>
        <pc:spChg chg="mod">
          <ac:chgData name="VALLE NAVARRETE EMANUEL" userId="ab6507a7-f296-4531-9c53-663cfe8399e4" providerId="ADAL" clId="{69F4BDCA-27D6-4001-A09B-EA807B1DC0D4}" dt="2019-07-11T01:11:51.800" v="2185" actId="14100"/>
          <ac:spMkLst>
            <pc:docMk/>
            <pc:sldMk cId="1567363359" sldId="296"/>
            <ac:spMk id="22" creationId="{00000000-0000-0000-0000-000000000000}"/>
          </ac:spMkLst>
        </pc:spChg>
        <pc:spChg chg="mod">
          <ac:chgData name="VALLE NAVARRETE EMANUEL" userId="ab6507a7-f296-4531-9c53-663cfe8399e4" providerId="ADAL" clId="{69F4BDCA-27D6-4001-A09B-EA807B1DC0D4}" dt="2019-07-11T01:11:49.059" v="2184" actId="14100"/>
          <ac:spMkLst>
            <pc:docMk/>
            <pc:sldMk cId="1567363359" sldId="296"/>
            <ac:spMk id="27" creationId="{00000000-0000-0000-0000-000000000000}"/>
          </ac:spMkLst>
        </pc:spChg>
        <pc:spChg chg="add mod">
          <ac:chgData name="VALLE NAVARRETE EMANUEL" userId="ab6507a7-f296-4531-9c53-663cfe8399e4" providerId="ADAL" clId="{69F4BDCA-27D6-4001-A09B-EA807B1DC0D4}" dt="2019-07-11T01:13:54.652" v="2403" actId="123"/>
          <ac:spMkLst>
            <pc:docMk/>
            <pc:sldMk cId="1567363359" sldId="296"/>
            <ac:spMk id="31" creationId="{3DC9C168-ECCD-4FA6-A195-8163D7801812}"/>
          </ac:spMkLst>
        </pc:spChg>
      </pc:sldChg>
      <pc:sldChg chg="addSp delSp modSp">
        <pc:chgData name="VALLE NAVARRETE EMANUEL" userId="ab6507a7-f296-4531-9c53-663cfe8399e4" providerId="ADAL" clId="{69F4BDCA-27D6-4001-A09B-EA807B1DC0D4}" dt="2019-07-11T01:13:50.567" v="2402" actId="123"/>
        <pc:sldMkLst>
          <pc:docMk/>
          <pc:sldMk cId="3882957410" sldId="298"/>
        </pc:sldMkLst>
        <pc:spChg chg="add del mod">
          <ac:chgData name="VALLE NAVARRETE EMANUEL" userId="ab6507a7-f296-4531-9c53-663cfe8399e4" providerId="ADAL" clId="{69F4BDCA-27D6-4001-A09B-EA807B1DC0D4}" dt="2019-07-11T01:13:50.567" v="2402" actId="123"/>
          <ac:spMkLst>
            <pc:docMk/>
            <pc:sldMk cId="3882957410" sldId="298"/>
            <ac:spMk id="8" creationId="{5354DD93-F95C-4E32-8551-34016FBA88AF}"/>
          </ac:spMkLst>
        </pc:spChg>
      </pc:sldChg>
      <pc:sldChg chg="addSp modSp">
        <pc:chgData name="VALLE NAVARRETE EMANUEL" userId="ab6507a7-f296-4531-9c53-663cfe8399e4" providerId="ADAL" clId="{69F4BDCA-27D6-4001-A09B-EA807B1DC0D4}" dt="2019-07-11T01:13:46.788" v="2401" actId="123"/>
        <pc:sldMkLst>
          <pc:docMk/>
          <pc:sldMk cId="1298543400" sldId="299"/>
        </pc:sldMkLst>
        <pc:spChg chg="add mod">
          <ac:chgData name="VALLE NAVARRETE EMANUEL" userId="ab6507a7-f296-4531-9c53-663cfe8399e4" providerId="ADAL" clId="{69F4BDCA-27D6-4001-A09B-EA807B1DC0D4}" dt="2019-07-11T01:13:46.788" v="2401" actId="123"/>
          <ac:spMkLst>
            <pc:docMk/>
            <pc:sldMk cId="1298543400" sldId="299"/>
            <ac:spMk id="5" creationId="{361F64EF-0EC4-494D-9275-6C24FCDDFCE3}"/>
          </ac:spMkLst>
        </pc:spChg>
      </pc:sldChg>
      <pc:sldChg chg="addSp delSp modSp">
        <pc:chgData name="VALLE NAVARRETE EMANUEL" userId="ab6507a7-f296-4531-9c53-663cfe8399e4" providerId="ADAL" clId="{69F4BDCA-27D6-4001-A09B-EA807B1DC0D4}" dt="2019-07-11T01:14:01.231" v="2404" actId="123"/>
        <pc:sldMkLst>
          <pc:docMk/>
          <pc:sldMk cId="1143211034" sldId="300"/>
        </pc:sldMkLst>
        <pc:spChg chg="add del mod">
          <ac:chgData name="VALLE NAVARRETE EMANUEL" userId="ab6507a7-f296-4531-9c53-663cfe8399e4" providerId="ADAL" clId="{69F4BDCA-27D6-4001-A09B-EA807B1DC0D4}" dt="2019-07-11T00:08:09.325" v="373"/>
          <ac:spMkLst>
            <pc:docMk/>
            <pc:sldMk cId="1143211034" sldId="300"/>
            <ac:spMk id="2" creationId="{3B525E52-48DB-4977-B527-D9C86A4F5C77}"/>
          </ac:spMkLst>
        </pc:spChg>
        <pc:spChg chg="add mod">
          <ac:chgData name="VALLE NAVARRETE EMANUEL" userId="ab6507a7-f296-4531-9c53-663cfe8399e4" providerId="ADAL" clId="{69F4BDCA-27D6-4001-A09B-EA807B1DC0D4}" dt="2019-07-11T01:14:01.231" v="2404" actId="123"/>
          <ac:spMkLst>
            <pc:docMk/>
            <pc:sldMk cId="1143211034" sldId="300"/>
            <ac:spMk id="5" creationId="{650DBEC9-4FB9-4805-BFB9-81485CDE5B9F}"/>
          </ac:spMkLst>
        </pc:spChg>
      </pc:sldChg>
      <pc:sldChg chg="add del">
        <pc:chgData name="VALLE NAVARRETE EMANUEL" userId="ab6507a7-f296-4531-9c53-663cfe8399e4" providerId="ADAL" clId="{69F4BDCA-27D6-4001-A09B-EA807B1DC0D4}" dt="2019-07-10T23:06:53.704" v="162" actId="2696"/>
        <pc:sldMkLst>
          <pc:docMk/>
          <pc:sldMk cId="3593831530" sldId="368"/>
        </pc:sldMkLst>
      </pc:sldChg>
      <pc:sldChg chg="add del">
        <pc:chgData name="VALLE NAVARRETE EMANUEL" userId="ab6507a7-f296-4531-9c53-663cfe8399e4" providerId="ADAL" clId="{69F4BDCA-27D6-4001-A09B-EA807B1DC0D4}" dt="2019-07-11T00:54:13.902" v="1105" actId="2696"/>
        <pc:sldMkLst>
          <pc:docMk/>
          <pc:sldMk cId="3655187" sldId="398"/>
        </pc:sldMkLst>
      </pc:sldChg>
      <pc:sldChg chg="del">
        <pc:chgData name="VALLE NAVARRETE EMANUEL" userId="ab6507a7-f296-4531-9c53-663cfe8399e4" providerId="ADAL" clId="{69F4BDCA-27D6-4001-A09B-EA807B1DC0D4}" dt="2019-07-10T23:06:53.735" v="163" actId="2696"/>
        <pc:sldMkLst>
          <pc:docMk/>
          <pc:sldMk cId="3406993833" sldId="423"/>
        </pc:sldMkLst>
      </pc:sldChg>
      <pc:sldChg chg="modSp">
        <pc:chgData name="VALLE NAVARRETE EMANUEL" userId="ab6507a7-f296-4531-9c53-663cfe8399e4" providerId="ADAL" clId="{69F4BDCA-27D6-4001-A09B-EA807B1DC0D4}" dt="2019-07-11T01:09:13.894" v="1802"/>
        <pc:sldMkLst>
          <pc:docMk/>
          <pc:sldMk cId="493863779" sldId="424"/>
        </pc:sldMkLst>
        <pc:spChg chg="mod">
          <ac:chgData name="VALLE NAVARRETE EMANUEL" userId="ab6507a7-f296-4531-9c53-663cfe8399e4" providerId="ADAL" clId="{69F4BDCA-27D6-4001-A09B-EA807B1DC0D4}" dt="2019-07-11T01:09:13.894" v="1802"/>
          <ac:spMkLst>
            <pc:docMk/>
            <pc:sldMk cId="493863779" sldId="424"/>
            <ac:spMk id="5" creationId="{00A155D4-68ED-4E94-B6AE-7621898DEA84}"/>
          </ac:spMkLst>
        </pc:spChg>
      </pc:sldChg>
      <pc:sldChg chg="delCm">
        <pc:chgData name="VALLE NAVARRETE EMANUEL" userId="ab6507a7-f296-4531-9c53-663cfe8399e4" providerId="ADAL" clId="{69F4BDCA-27D6-4001-A09B-EA807B1DC0D4}" dt="2019-07-10T22:02:02.346" v="134"/>
        <pc:sldMkLst>
          <pc:docMk/>
          <pc:sldMk cId="1063910740" sldId="425"/>
        </pc:sldMkLst>
      </pc:sldChg>
      <pc:sldChg chg="modSp">
        <pc:chgData name="VALLE NAVARRETE EMANUEL" userId="ab6507a7-f296-4531-9c53-663cfe8399e4" providerId="ADAL" clId="{69F4BDCA-27D6-4001-A09B-EA807B1DC0D4}" dt="2019-07-11T01:09:03.689" v="1774"/>
        <pc:sldMkLst>
          <pc:docMk/>
          <pc:sldMk cId="3855602869" sldId="426"/>
        </pc:sldMkLst>
        <pc:spChg chg="mod">
          <ac:chgData name="VALLE NAVARRETE EMANUEL" userId="ab6507a7-f296-4531-9c53-663cfe8399e4" providerId="ADAL" clId="{69F4BDCA-27D6-4001-A09B-EA807B1DC0D4}" dt="2019-07-11T01:09:03.689" v="1774"/>
          <ac:spMkLst>
            <pc:docMk/>
            <pc:sldMk cId="3855602869" sldId="426"/>
            <ac:spMk id="6" creationId="{A7779E95-8542-4ED4-9AB7-14C10C52C59A}"/>
          </ac:spMkLst>
        </pc:spChg>
      </pc:sldChg>
      <pc:sldChg chg="modSp">
        <pc:chgData name="VALLE NAVARRETE EMANUEL" userId="ab6507a7-f296-4531-9c53-663cfe8399e4" providerId="ADAL" clId="{69F4BDCA-27D6-4001-A09B-EA807B1DC0D4}" dt="2019-07-10T22:01:41.199" v="133" actId="20577"/>
        <pc:sldMkLst>
          <pc:docMk/>
          <pc:sldMk cId="59651964" sldId="427"/>
        </pc:sldMkLst>
        <pc:spChg chg="mod">
          <ac:chgData name="VALLE NAVARRETE EMANUEL" userId="ab6507a7-f296-4531-9c53-663cfe8399e4" providerId="ADAL" clId="{69F4BDCA-27D6-4001-A09B-EA807B1DC0D4}" dt="2019-07-10T22:01:41.199" v="133" actId="20577"/>
          <ac:spMkLst>
            <pc:docMk/>
            <pc:sldMk cId="59651964" sldId="427"/>
            <ac:spMk id="5" creationId="{6D2399DD-1AC3-4055-8A0C-929E32260DA7}"/>
          </ac:spMkLst>
        </pc:spChg>
      </pc:sldChg>
      <pc:sldChg chg="modSp add del delCm">
        <pc:chgData name="VALLE NAVARRETE EMANUEL" userId="ab6507a7-f296-4531-9c53-663cfe8399e4" providerId="ADAL" clId="{69F4BDCA-27D6-4001-A09B-EA807B1DC0D4}" dt="2019-07-11T00:54:59.911" v="1111"/>
        <pc:sldMkLst>
          <pc:docMk/>
          <pc:sldMk cId="2625051659" sldId="429"/>
        </pc:sldMkLst>
        <pc:spChg chg="mod">
          <ac:chgData name="VALLE NAVARRETE EMANUEL" userId="ab6507a7-f296-4531-9c53-663cfe8399e4" providerId="ADAL" clId="{69F4BDCA-27D6-4001-A09B-EA807B1DC0D4}" dt="2019-07-11T00:46:29.809" v="1015" actId="255"/>
          <ac:spMkLst>
            <pc:docMk/>
            <pc:sldMk cId="2625051659" sldId="429"/>
            <ac:spMk id="9" creationId="{337E6329-18C3-4ADA-AA5F-4FF8964C425E}"/>
          </ac:spMkLst>
        </pc:spChg>
      </pc:sldChg>
      <pc:sldChg chg="add">
        <pc:chgData name="VALLE NAVARRETE EMANUEL" userId="ab6507a7-f296-4531-9c53-663cfe8399e4" providerId="ADAL" clId="{69F4BDCA-27D6-4001-A09B-EA807B1DC0D4}" dt="2019-07-10T23:07:06.123" v="168"/>
        <pc:sldMkLst>
          <pc:docMk/>
          <pc:sldMk cId="782468979" sldId="432"/>
        </pc:sldMkLst>
      </pc:sldChg>
      <pc:sldChg chg="del">
        <pc:chgData name="VALLE NAVARRETE EMANUEL" userId="ab6507a7-f296-4531-9c53-663cfe8399e4" providerId="ADAL" clId="{69F4BDCA-27D6-4001-A09B-EA807B1DC0D4}" dt="2019-07-10T23:07:04.467" v="166" actId="2696"/>
        <pc:sldMkLst>
          <pc:docMk/>
          <pc:sldMk cId="3678582686" sldId="432"/>
        </pc:sldMkLst>
      </pc:sldChg>
      <pc:sldChg chg="del">
        <pc:chgData name="VALLE NAVARRETE EMANUEL" userId="ab6507a7-f296-4531-9c53-663cfe8399e4" providerId="ADAL" clId="{69F4BDCA-27D6-4001-A09B-EA807B1DC0D4}" dt="2019-07-10T23:07:04.520" v="167" actId="2696"/>
        <pc:sldMkLst>
          <pc:docMk/>
          <pc:sldMk cId="837968428" sldId="433"/>
        </pc:sldMkLst>
      </pc:sldChg>
      <pc:sldChg chg="add">
        <pc:chgData name="VALLE NAVARRETE EMANUEL" userId="ab6507a7-f296-4531-9c53-663cfe8399e4" providerId="ADAL" clId="{69F4BDCA-27D6-4001-A09B-EA807B1DC0D4}" dt="2019-07-10T23:07:06.123" v="168"/>
        <pc:sldMkLst>
          <pc:docMk/>
          <pc:sldMk cId="4016271796" sldId="433"/>
        </pc:sldMkLst>
      </pc:sldChg>
      <pc:sldChg chg="add del">
        <pc:chgData name="VALLE NAVARRETE EMANUEL" userId="ab6507a7-f296-4531-9c53-663cfe8399e4" providerId="ADAL" clId="{69F4BDCA-27D6-4001-A09B-EA807B1DC0D4}" dt="2019-07-11T00:54:07.985" v="1104"/>
        <pc:sldMkLst>
          <pc:docMk/>
          <pc:sldMk cId="2614978299" sldId="448"/>
        </pc:sldMkLst>
      </pc:sldChg>
      <pc:sldChg chg="add">
        <pc:chgData name="VALLE NAVARRETE EMANUEL" userId="ab6507a7-f296-4531-9c53-663cfe8399e4" providerId="ADAL" clId="{69F4BDCA-27D6-4001-A09B-EA807B1DC0D4}" dt="2019-07-10T23:06:58.319" v="165"/>
        <pc:sldMkLst>
          <pc:docMk/>
          <pc:sldMk cId="1263732553" sldId="451"/>
        </pc:sldMkLst>
      </pc:sldChg>
      <pc:sldChg chg="del">
        <pc:chgData name="VALLE NAVARRETE EMANUEL" userId="ab6507a7-f296-4531-9c53-663cfe8399e4" providerId="ADAL" clId="{69F4BDCA-27D6-4001-A09B-EA807B1DC0D4}" dt="2019-07-10T23:06:56.112" v="164" actId="2696"/>
        <pc:sldMkLst>
          <pc:docMk/>
          <pc:sldMk cId="2576840235" sldId="451"/>
        </pc:sldMkLst>
      </pc:sldChg>
      <pc:sldChg chg="modSp">
        <pc:chgData name="VALLE NAVARRETE EMANUEL" userId="ab6507a7-f296-4531-9c53-663cfe8399e4" providerId="ADAL" clId="{69F4BDCA-27D6-4001-A09B-EA807B1DC0D4}" dt="2019-07-10T22:51:12.292" v="153" actId="1036"/>
        <pc:sldMkLst>
          <pc:docMk/>
          <pc:sldMk cId="4115705463" sldId="452"/>
        </pc:sldMkLst>
        <pc:spChg chg="mod">
          <ac:chgData name="VALLE NAVARRETE EMANUEL" userId="ab6507a7-f296-4531-9c53-663cfe8399e4" providerId="ADAL" clId="{69F4BDCA-27D6-4001-A09B-EA807B1DC0D4}" dt="2019-07-10T22:51:12.292" v="153" actId="1036"/>
          <ac:spMkLst>
            <pc:docMk/>
            <pc:sldMk cId="4115705463" sldId="452"/>
            <ac:spMk id="4" creationId="{CD53C988-31A2-439F-A310-24EA31B3D5DE}"/>
          </ac:spMkLst>
        </pc:spChg>
      </pc:sldChg>
      <pc:sldChg chg="addSp delSp modSp add del">
        <pc:chgData name="VALLE NAVARRETE EMANUEL" userId="ab6507a7-f296-4531-9c53-663cfe8399e4" providerId="ADAL" clId="{69F4BDCA-27D6-4001-A09B-EA807B1DC0D4}" dt="2019-07-11T01:09:35.972" v="1803" actId="2696"/>
        <pc:sldMkLst>
          <pc:docMk/>
          <pc:sldMk cId="738311479" sldId="453"/>
        </pc:sldMkLst>
        <pc:spChg chg="mod">
          <ac:chgData name="VALLE NAVARRETE EMANUEL" userId="ab6507a7-f296-4531-9c53-663cfe8399e4" providerId="ADAL" clId="{69F4BDCA-27D6-4001-A09B-EA807B1DC0D4}" dt="2019-07-10T23:43:26.243" v="242" actId="14100"/>
          <ac:spMkLst>
            <pc:docMk/>
            <pc:sldMk cId="738311479" sldId="453"/>
            <ac:spMk id="13" creationId="{3B827717-91B9-41CF-85C1-9ED98D86DA5D}"/>
          </ac:spMkLst>
        </pc:spChg>
        <pc:picChg chg="add mod ord modCrop">
          <ac:chgData name="VALLE NAVARRETE EMANUEL" userId="ab6507a7-f296-4531-9c53-663cfe8399e4" providerId="ADAL" clId="{69F4BDCA-27D6-4001-A09B-EA807B1DC0D4}" dt="2019-07-10T23:46:51.727" v="348" actId="1038"/>
          <ac:picMkLst>
            <pc:docMk/>
            <pc:sldMk cId="738311479" sldId="453"/>
            <ac:picMk id="5" creationId="{752A15A9-B594-4539-91C9-5C4FD43EF63A}"/>
          </ac:picMkLst>
        </pc:picChg>
        <pc:picChg chg="del">
          <ac:chgData name="VALLE NAVARRETE EMANUEL" userId="ab6507a7-f296-4531-9c53-663cfe8399e4" providerId="ADAL" clId="{69F4BDCA-27D6-4001-A09B-EA807B1DC0D4}" dt="2019-07-10T23:43:27.212" v="243" actId="478"/>
          <ac:picMkLst>
            <pc:docMk/>
            <pc:sldMk cId="738311479" sldId="453"/>
            <ac:picMk id="9" creationId="{94EC4F61-4430-41C7-B7CB-C49300F1339B}"/>
          </ac:picMkLst>
        </pc:picChg>
      </pc:sldChg>
      <pc:sldChg chg="delSp modSp add">
        <pc:chgData name="VALLE NAVARRETE EMANUEL" userId="ab6507a7-f296-4531-9c53-663cfe8399e4" providerId="ADAL" clId="{69F4BDCA-27D6-4001-A09B-EA807B1DC0D4}" dt="2019-07-11T01:29:21.299" v="2426" actId="1035"/>
        <pc:sldMkLst>
          <pc:docMk/>
          <pc:sldMk cId="2879130419" sldId="454"/>
        </pc:sldMkLst>
        <pc:spChg chg="del mod">
          <ac:chgData name="VALLE NAVARRETE EMANUEL" userId="ab6507a7-f296-4531-9c53-663cfe8399e4" providerId="ADAL" clId="{69F4BDCA-27D6-4001-A09B-EA807B1DC0D4}" dt="2019-07-11T01:00:40.456" v="1285" actId="478"/>
          <ac:spMkLst>
            <pc:docMk/>
            <pc:sldMk cId="2879130419" sldId="454"/>
            <ac:spMk id="2" creationId="{8C53FF0C-AB2F-46FE-AC9A-7797049B63B9}"/>
          </ac:spMkLst>
        </pc:spChg>
        <pc:spChg chg="mod">
          <ac:chgData name="VALLE NAVARRETE EMANUEL" userId="ab6507a7-f296-4531-9c53-663cfe8399e4" providerId="ADAL" clId="{69F4BDCA-27D6-4001-A09B-EA807B1DC0D4}" dt="2019-07-11T01:29:17.942" v="2420" actId="1036"/>
          <ac:spMkLst>
            <pc:docMk/>
            <pc:sldMk cId="2879130419" sldId="454"/>
            <ac:spMk id="5" creationId="{7F87D917-9645-4E1D-BF7A-E044A574A608}"/>
          </ac:spMkLst>
        </pc:spChg>
        <pc:spChg chg="mod">
          <ac:chgData name="VALLE NAVARRETE EMANUEL" userId="ab6507a7-f296-4531-9c53-663cfe8399e4" providerId="ADAL" clId="{69F4BDCA-27D6-4001-A09B-EA807B1DC0D4}" dt="2019-07-11T01:29:21.299" v="2426" actId="1035"/>
          <ac:spMkLst>
            <pc:docMk/>
            <pc:sldMk cId="2879130419" sldId="454"/>
            <ac:spMk id="13" creationId="{3B827717-91B9-41CF-85C1-9ED98D86DA5D}"/>
          </ac:spMkLst>
        </pc:spChg>
      </pc:sldChg>
      <pc:sldChg chg="modSp add del">
        <pc:chgData name="VALLE NAVARRETE EMANUEL" userId="ab6507a7-f296-4531-9c53-663cfe8399e4" providerId="ADAL" clId="{69F4BDCA-27D6-4001-A09B-EA807B1DC0D4}" dt="2019-07-11T00:54:56.860" v="1107" actId="2696"/>
        <pc:sldMkLst>
          <pc:docMk/>
          <pc:sldMk cId="3612685606" sldId="455"/>
        </pc:sldMkLst>
        <pc:spChg chg="mod">
          <ac:chgData name="VALLE NAVARRETE EMANUEL" userId="ab6507a7-f296-4531-9c53-663cfe8399e4" providerId="ADAL" clId="{69F4BDCA-27D6-4001-A09B-EA807B1DC0D4}" dt="2019-07-11T00:48:08.242" v="1100"/>
          <ac:spMkLst>
            <pc:docMk/>
            <pc:sldMk cId="3612685606" sldId="455"/>
            <ac:spMk id="9" creationId="{337E6329-18C3-4ADA-AA5F-4FF8964C425E}"/>
          </ac:spMkLst>
        </pc:spChg>
      </pc:sldChg>
      <pc:sldChg chg="modSp add del">
        <pc:chgData name="VALLE NAVARRETE EMANUEL" userId="ab6507a7-f296-4531-9c53-663cfe8399e4" providerId="ADAL" clId="{69F4BDCA-27D6-4001-A09B-EA807B1DC0D4}" dt="2019-07-11T00:55:51.988" v="1121" actId="1035"/>
        <pc:sldMkLst>
          <pc:docMk/>
          <pc:sldMk cId="4192644639" sldId="455"/>
        </pc:sldMkLst>
        <pc:spChg chg="mod">
          <ac:chgData name="VALLE NAVARRETE EMANUEL" userId="ab6507a7-f296-4531-9c53-663cfe8399e4" providerId="ADAL" clId="{69F4BDCA-27D6-4001-A09B-EA807B1DC0D4}" dt="2019-07-11T00:55:51.988" v="1121" actId="1035"/>
          <ac:spMkLst>
            <pc:docMk/>
            <pc:sldMk cId="4192644639" sldId="455"/>
            <ac:spMk id="9" creationId="{337E6329-18C3-4ADA-AA5F-4FF8964C425E}"/>
          </ac:spMkLst>
        </pc:spChg>
      </pc:sldChg>
      <pc:sldChg chg="add del">
        <pc:chgData name="VALLE NAVARRETE EMANUEL" userId="ab6507a7-f296-4531-9c53-663cfe8399e4" providerId="ADAL" clId="{69F4BDCA-27D6-4001-A09B-EA807B1DC0D4}" dt="2019-07-11T00:38:32.502" v="865"/>
        <pc:sldMkLst>
          <pc:docMk/>
          <pc:sldMk cId="1073123499" sldId="456"/>
        </pc:sldMkLst>
      </pc:sldChg>
      <pc:sldChg chg="add del">
        <pc:chgData name="VALLE NAVARRETE EMANUEL" userId="ab6507a7-f296-4531-9c53-663cfe8399e4" providerId="ADAL" clId="{69F4BDCA-27D6-4001-A09B-EA807B1DC0D4}" dt="2019-07-11T00:54:59.911" v="1111"/>
        <pc:sldMkLst>
          <pc:docMk/>
          <pc:sldMk cId="1875363712" sldId="456"/>
        </pc:sldMkLst>
      </pc:sldChg>
      <pc:sldChg chg="modSp add del">
        <pc:chgData name="VALLE NAVARRETE EMANUEL" userId="ab6507a7-f296-4531-9c53-663cfe8399e4" providerId="ADAL" clId="{69F4BDCA-27D6-4001-A09B-EA807B1DC0D4}" dt="2019-07-11T00:54:56.888" v="1108" actId="2696"/>
        <pc:sldMkLst>
          <pc:docMk/>
          <pc:sldMk cId="2906115872" sldId="456"/>
        </pc:sldMkLst>
        <pc:spChg chg="mod">
          <ac:chgData name="VALLE NAVARRETE EMANUEL" userId="ab6507a7-f296-4531-9c53-663cfe8399e4" providerId="ADAL" clId="{69F4BDCA-27D6-4001-A09B-EA807B1DC0D4}" dt="2019-07-11T00:46:02.610" v="1005" actId="20577"/>
          <ac:spMkLst>
            <pc:docMk/>
            <pc:sldMk cId="2906115872" sldId="456"/>
            <ac:spMk id="9" creationId="{337E6329-18C3-4ADA-AA5F-4FF8964C42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D301-C445-4619-9023-4EA6AEB34957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6EB68-0895-4602-8EEB-B406FE356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91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2230-365E-4C7E-A665-2EABFDC1DA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3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D09C-B158-4A41-82B8-D1F8900BE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BCDD5-05B3-4EFA-B3C8-E3D3ED44C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7149-C526-4DD8-A76E-2071155C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AF324-8E46-470A-9FCD-B12ED2A7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9B69-09A4-4854-AF1C-B475E3CA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5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82FD-1CDB-4A7D-A284-3E0EEDC0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38DA7-5507-4C7D-83A1-9431F16BF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6CA8-F421-4892-A37A-13E3150D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0E363-EE91-49DE-A077-B75B4049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093B-4820-498F-B674-86AE9E3C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10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21A33-2306-4E7D-A42E-33AC3254D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BB255-E53C-437E-8260-9139CC84D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0371-6A2B-48A8-83B7-2199FD2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55A2B-A6D6-4ABC-8644-1DD8BBE9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3D1F-0DDE-4E3B-968F-F49E437C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3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500014"/>
            <a:ext cx="8614154" cy="1266926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</a:t>
            </a:r>
            <a:br>
              <a:rPr lang="es-ES"/>
            </a:br>
            <a:r>
              <a:rPr lang="es-ES"/>
              <a:t>de la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2968191"/>
            <a:ext cx="8614154" cy="76733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Subtitulo de la presentación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idx="13" hasCustomPrompt="1"/>
          </p:nvPr>
        </p:nvSpPr>
        <p:spPr>
          <a:xfrm>
            <a:off x="838200" y="3822785"/>
            <a:ext cx="8607804" cy="1101553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Fecha de elaboración</a:t>
            </a: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35" y="583280"/>
            <a:ext cx="3340615" cy="3331471"/>
          </a:xfrm>
          <a:prstGeom prst="rect">
            <a:avLst/>
          </a:prstGeom>
        </p:spPr>
      </p:pic>
      <p:pic>
        <p:nvPicPr>
          <p:cNvPr id="5" name="Imagen 4" descr="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2" y="6007215"/>
            <a:ext cx="1671218" cy="508329"/>
          </a:xfrm>
          <a:prstGeom prst="rect">
            <a:avLst/>
          </a:prstGeom>
        </p:spPr>
      </p:pic>
      <p:sp>
        <p:nvSpPr>
          <p:cNvPr id="10" name="Cuadro de texto 4"/>
          <p:cNvSpPr txBox="1">
            <a:spLocks noChangeArrowheads="1"/>
          </p:cNvSpPr>
          <p:nvPr userDrawn="1"/>
        </p:nvSpPr>
        <p:spPr bwMode="auto">
          <a:xfrm>
            <a:off x="7346251" y="6007215"/>
            <a:ext cx="433133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r"/>
            <a:r>
              <a:rPr lang="es-ES" sz="1100">
                <a:solidFill>
                  <a:srgbClr val="808080"/>
                </a:solidFill>
                <a:ea typeface="MS Mincho" charset="0"/>
                <a:cs typeface="MS Mincho" charset="0"/>
              </a:rPr>
              <a:t>Dirección Ejecutiva del</a:t>
            </a:r>
            <a:r>
              <a:rPr lang="es-MX" sz="1000" baseline="0">
                <a:solidFill>
                  <a:schemeClr val="tx1"/>
                </a:solidFill>
                <a:latin typeface="Times New Roman" charset="0"/>
                <a:ea typeface="MS Mincho" charset="0"/>
                <a:cs typeface="MS Mincho" charset="0"/>
              </a:rPr>
              <a:t> </a:t>
            </a:r>
            <a:r>
              <a:rPr lang="es-ES" sz="1100">
                <a:solidFill>
                  <a:srgbClr val="808080"/>
                </a:solidFill>
                <a:ea typeface="MS Mincho" charset="0"/>
                <a:cs typeface="MS Mincho" charset="0"/>
              </a:rPr>
              <a:t>Registro Federal de Electores</a:t>
            </a:r>
            <a:r>
              <a:rPr lang="es-ES" sz="1100" baseline="0">
                <a:solidFill>
                  <a:srgbClr val="808080"/>
                </a:solidFill>
                <a:ea typeface="MS Mincho" charset="0"/>
                <a:cs typeface="MS Mincho" charset="0"/>
              </a:rPr>
              <a:t> </a:t>
            </a:r>
          </a:p>
          <a:p>
            <a:pPr algn="r"/>
            <a:r>
              <a:rPr lang="es-ES" sz="1100" kern="1200">
                <a:solidFill>
                  <a:srgbClr val="808080"/>
                </a:solidFill>
                <a:latin typeface="Century Gothic" charset="0"/>
                <a:ea typeface="MS Mincho" charset="0"/>
                <a:cs typeface="MS Mincho" charset="0"/>
              </a:rPr>
              <a:t>Unidad Técnica de Servicios de Informática</a:t>
            </a:r>
            <a:endParaRPr lang="es-MX" sz="1100" kern="1200">
              <a:solidFill>
                <a:srgbClr val="808080"/>
              </a:solidFill>
              <a:latin typeface="Century Gothic" charset="0"/>
              <a:ea typeface="MS Mincho" charset="0"/>
              <a:cs typeface="MS Mincho" charset="0"/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 flipV="1">
            <a:off x="11751013" y="6515544"/>
            <a:ext cx="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ER PAG por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71" y="-3183129"/>
            <a:ext cx="6263653" cy="6248413"/>
          </a:xfrm>
          <a:prstGeom prst="rect">
            <a:avLst/>
          </a:prstGeom>
        </p:spPr>
      </p:pic>
      <p:sp>
        <p:nvSpPr>
          <p:cNvPr id="1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1" y="318205"/>
            <a:ext cx="7893050" cy="70025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Titulo de la diapositiva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idx="13" hasCustomPrompt="1"/>
          </p:nvPr>
        </p:nvSpPr>
        <p:spPr>
          <a:xfrm>
            <a:off x="828472" y="1036000"/>
            <a:ext cx="9580233" cy="922522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Subtitulo</a:t>
            </a:r>
            <a:endParaRPr lang="es-ES"/>
          </a:p>
        </p:txBody>
      </p:sp>
      <p:sp>
        <p:nvSpPr>
          <p:cNvPr id="13" name="Marcador de texto 2"/>
          <p:cNvSpPr>
            <a:spLocks noGrp="1"/>
          </p:cNvSpPr>
          <p:nvPr>
            <p:ph type="body" idx="14" hasCustomPrompt="1"/>
          </p:nvPr>
        </p:nvSpPr>
        <p:spPr>
          <a:xfrm>
            <a:off x="838200" y="1968027"/>
            <a:ext cx="10515600" cy="306421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9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Texto que va a contener esta diapositiva, texto que va a contener esta diapositiva, texto que va a contener esta diapositiva, texto que va a contener esta diapositiva, texto que va a contener esta diapositiva, texto que va a contener esta diapositiva, texto que va a contener esta diapositiva.</a:t>
            </a:r>
            <a:endParaRPr lang="es-ES"/>
          </a:p>
        </p:txBody>
      </p:sp>
      <p:sp>
        <p:nvSpPr>
          <p:cNvPr id="31" name="CuadroTexto 30"/>
          <p:cNvSpPr txBox="1"/>
          <p:nvPr userDrawn="1"/>
        </p:nvSpPr>
        <p:spPr>
          <a:xfrm>
            <a:off x="10117125" y="6352666"/>
            <a:ext cx="1818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DF28BBFE-70FC-4D7B-8E58-FEA2031FD724}" type="slidenum">
              <a:rPr lang="es-ES" sz="10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‹Nº›</a:t>
            </a:fld>
            <a:r>
              <a:rPr lang="es-ES" sz="1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1" y="6121367"/>
            <a:ext cx="1436671" cy="4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">
    <p:bg>
      <p:bgPr>
        <a:solidFill>
          <a:srgbClr val="D40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2" y="756584"/>
            <a:ext cx="3340615" cy="3331471"/>
          </a:xfrm>
          <a:prstGeom prst="rect">
            <a:avLst/>
          </a:prstGeom>
        </p:spPr>
      </p:pic>
      <p:pic>
        <p:nvPicPr>
          <p:cNvPr id="7" name="Imagen 6" descr="ine.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2" y="5907333"/>
            <a:ext cx="1671218" cy="508329"/>
          </a:xfrm>
          <a:prstGeom prst="rect">
            <a:avLst/>
          </a:prstGeom>
        </p:spPr>
      </p:pic>
      <p:pic>
        <p:nvPicPr>
          <p:cNvPr id="4" name="Imagen 3" descr="UNICOM2_Mesa de trabajo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097101"/>
            <a:ext cx="3486150" cy="6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3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NDO TEMA">
    <p:bg>
      <p:bgPr>
        <a:solidFill>
          <a:srgbClr val="D40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1274325" y="1757334"/>
            <a:ext cx="958823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Segundo título</a:t>
            </a:r>
            <a:br>
              <a:rPr lang="es-ES"/>
            </a:br>
            <a:r>
              <a:rPr lang="es-ES"/>
              <a:t>de la presentación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35" y="-1968500"/>
            <a:ext cx="6272797" cy="6257557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4468481" y="6248532"/>
            <a:ext cx="3229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Técnica de</a:t>
            </a:r>
            <a:r>
              <a:rPr lang="es-MX" sz="1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Servicios de Informática</a:t>
            </a:r>
            <a:endParaRPr lang="es-ES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ine.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2" y="5907333"/>
            <a:ext cx="1671218" cy="508329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10117125" y="6352666"/>
            <a:ext cx="1818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DF28BBFE-70FC-4D7B-8E58-FEA2031FD724}" type="slidenum">
              <a:rPr lang="es-E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‹Nº›</a:t>
            </a:fld>
            <a:r>
              <a:rPr lang="es-ES" sz="1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5F1E-CA0A-4755-8778-7C7BA820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5228-7829-4E8B-B39A-8E69FA0E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3B7C-0320-446E-A119-DE4F0BB6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A5A1-D169-4C68-8325-8E1569FA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7F274-DDC6-4643-AA7B-5D9059B8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00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5987-040E-4B99-9774-D14F3DF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5600-6AFC-4497-AA31-4DC75F17A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2F21C-6373-47A8-A769-4E84B702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6C2C-8C52-42E1-924A-C32C883D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40134-1A7A-43BF-AE19-9EC7922D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2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2A2C-F9D7-48C7-BEA5-B5EA683F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94D0-EEED-41B5-A445-9F90780FE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5D557-9191-49A8-94C3-166DB1454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B6B81-EB1B-462B-9226-604DE9EC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6824A-514E-4DDC-8015-B66E3752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EB91F-71FE-4F76-97EE-F8DDCCD0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2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6537-356A-4D89-A8D5-DA8B8F1E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4AB9-C191-440F-AAA1-C9A116467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F740-35D8-4DE2-94E2-145C488BE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B91B0-CF33-42BF-A6DB-3942C597A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892B2-4CFA-4328-BA03-132241010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51E2A-3A03-427B-AE5B-082F9590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1B7F0-96C1-427D-860C-AFD60750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2C45C-7D00-4EC0-8933-2DB0F75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98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3B03-145D-48A3-B1C1-C6AA28A9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3F6F3-B478-43AB-916C-B49614CD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D1683-1951-4CAE-9A18-5191F98A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74F1-D1F6-4172-8D40-2764B7C1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94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89BD6-0FAA-4772-A644-6F9AB763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22A35-1A68-4DD0-890B-DE304A79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A0E9-5B34-4934-A87E-5E838F0E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14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2F36-52FE-4DF6-BEC6-4C44E5B9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1347-2103-4F93-84EC-8567180F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B3FF6-4C6A-461B-9CEF-7B11DEBE2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621D8-3B71-4181-995B-FA78B339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EAC7-A36D-4608-B2DD-8B387E11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8143-3C7B-444C-83B1-B01571CD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91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2610-24AE-4E14-A314-18D9949E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54FC3-203A-485A-92CD-B4909CB66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96A5A-DE7E-40F4-AC02-4A768F4D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9EEE3-5A94-44D8-AA82-B9857B3C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6BAB5-8C5F-499A-9100-F8437D81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8BE99-13E8-4A79-9621-F16D5A40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36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23D56-0E0C-45DD-8376-C02F4497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F9228-1BF1-4F0A-B2AB-DAC9939D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4EA40-34F1-4F63-B793-8598FFC20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2D5E-1EF8-4BAE-8A92-FC6F1173B20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91736-7F01-4C3B-8099-543A03A4A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B081-BD9A-4639-9943-B4C86F1D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892AD-9908-46B8-B9C2-17FDEBAC02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88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00" y="2257659"/>
            <a:ext cx="8614154" cy="1266926"/>
          </a:xfrm>
        </p:spPr>
        <p:txBody>
          <a:bodyPr>
            <a:normAutofit/>
          </a:bodyPr>
          <a:lstStyle/>
          <a:p>
            <a:r>
              <a:rPr lang="es-MX" sz="4200">
                <a:latin typeface="Century Gothic" panose="020B0502020202020204" pitchFamily="34" charset="0"/>
              </a:rPr>
              <a:t>Sistema de Voto Electrónico por Internet</a:t>
            </a:r>
            <a:endParaRPr lang="es-ES" sz="4200">
              <a:latin typeface="Century Gothic" panose="020B0502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3"/>
          </p:nvPr>
        </p:nvSpPr>
        <p:spPr>
          <a:xfrm>
            <a:off x="913343" y="4867813"/>
            <a:ext cx="1554649" cy="322496"/>
          </a:xfrm>
        </p:spPr>
        <p:txBody>
          <a:bodyPr>
            <a:noAutofit/>
          </a:bodyPr>
          <a:lstStyle/>
          <a:p>
            <a:r>
              <a:rPr lang="es-ES" sz="2000">
                <a:solidFill>
                  <a:srgbClr val="D5007F"/>
                </a:solidFill>
                <a:latin typeface="Century Gothic" panose="020B0502020202020204" pitchFamily="34" charset="0"/>
              </a:rPr>
              <a:t>Julio 2019</a:t>
            </a:r>
          </a:p>
        </p:txBody>
      </p:sp>
      <p:sp>
        <p:nvSpPr>
          <p:cNvPr id="5" name="Marcador de texto 3"/>
          <p:cNvSpPr>
            <a:spLocks noGrp="1"/>
          </p:cNvSpPr>
          <p:nvPr>
            <p:ph type="body" idx="13"/>
          </p:nvPr>
        </p:nvSpPr>
        <p:spPr>
          <a:xfrm>
            <a:off x="831850" y="3766260"/>
            <a:ext cx="8607804" cy="1101553"/>
          </a:xfrm>
        </p:spPr>
        <p:txBody>
          <a:bodyPr>
            <a:normAutofit/>
          </a:bodyPr>
          <a:lstStyle/>
          <a:p>
            <a:r>
              <a:rPr lang="es-ES" sz="2400">
                <a:latin typeface="Century Gothic" panose="020B0502020202020204" pitchFamily="34" charset="0"/>
              </a:rPr>
              <a:t>Primera reunión con Partidos Políticos 2019</a:t>
            </a:r>
          </a:p>
        </p:txBody>
      </p:sp>
    </p:spTree>
    <p:extLst>
      <p:ext uri="{BB962C8B-B14F-4D97-AF65-F5344CB8AC3E}">
        <p14:creationId xmlns:p14="http://schemas.microsoft.com/office/powerpoint/2010/main" val="252856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722" y="158975"/>
            <a:ext cx="10118410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Características generales del sistema de voto (2/3)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7779E95-8542-4ED4-9AB7-14C10C52C59A}"/>
              </a:ext>
            </a:extLst>
          </p:cNvPr>
          <p:cNvSpPr/>
          <p:nvPr/>
        </p:nvSpPr>
        <p:spPr>
          <a:xfrm>
            <a:off x="855508" y="1128570"/>
            <a:ext cx="104088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Secrecía del voto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El Sistema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protegerá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la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confidencialidad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e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integridad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del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voto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Asegurará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que los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votos no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puedan ser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relacionados con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los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votantes</a:t>
            </a:r>
            <a:r>
              <a:rPr lang="es-MX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que los emitieron.</a:t>
            </a:r>
            <a:r>
              <a:rPr lang="es-MX" sz="2200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MX" sz="26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6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Bitácora inmutable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22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Se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registrarán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todas las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actividades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realizadas en el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Sistema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Utilizará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tecnología </a:t>
            </a:r>
            <a:r>
              <a:rPr lang="es-MX" sz="2200" b="1" dirty="0" err="1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blockchain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para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evitar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que los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registros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en la bitácora sean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modificados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2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0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722" y="158975"/>
            <a:ext cx="10118410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Características generales del sistema de voto (3/3)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5F4A97-CCD8-48D8-83EC-E83C87CF1B9E}"/>
              </a:ext>
            </a:extLst>
          </p:cNvPr>
          <p:cNvSpPr/>
          <p:nvPr/>
        </p:nvSpPr>
        <p:spPr>
          <a:xfrm>
            <a:off x="737722" y="1447633"/>
            <a:ext cx="104088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Simulacros y ejercicios de votación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Se realizarán </a:t>
            </a:r>
            <a:r>
              <a:rPr lang="es-MX" sz="2200" b="1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simulacros de votación</a:t>
            </a:r>
            <a:r>
              <a:rPr lang="es-MX" sz="220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en 2020.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Se realizarán </a:t>
            </a:r>
            <a:r>
              <a:rPr lang="es-MX" sz="2200" b="1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ejercicios de votación</a:t>
            </a: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 en 2021.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Mesa de ayuda durante el periodo de votación 2021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220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Brindará </a:t>
            </a:r>
            <a:r>
              <a:rPr lang="es-MX" sz="2200" b="1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asesoría técnica y operativa</a:t>
            </a:r>
            <a:r>
              <a:rPr lang="es-MX" sz="2200">
                <a:latin typeface="Century Gothic" panose="020B0502020202020204" pitchFamily="34" charset="0"/>
                <a:cs typeface="Arial" panose="020B0604020202020204" pitchFamily="34" charset="0"/>
              </a:rPr>
              <a:t> durante el periodo de votación.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1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89" y="172223"/>
            <a:ext cx="10950031" cy="7002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Modelo Operativo del Sistema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7D917-9645-4E1D-BF7A-E044A574A608}"/>
              </a:ext>
            </a:extLst>
          </p:cNvPr>
          <p:cNvSpPr txBox="1">
            <a:spLocks/>
          </p:cNvSpPr>
          <p:nvPr/>
        </p:nvSpPr>
        <p:spPr>
          <a:xfrm>
            <a:off x="370491" y="1158613"/>
            <a:ext cx="10950030" cy="454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Creación de la Llave</a:t>
            </a:r>
            <a:r>
              <a:rPr lang="es-MX" sz="2200" dirty="0">
                <a:solidFill>
                  <a:srgbClr val="D5007F"/>
                </a:solidFill>
                <a:latin typeface="Century Gothic"/>
                <a:cs typeface="+mn-cs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que protegerá la integridad y secrecía de los votos.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Apertura</a:t>
            </a:r>
            <a:r>
              <a:rPr lang="es-MX" sz="2200" dirty="0">
                <a:latin typeface="Century Gothic" panose="020B0502020202020204" pitchFamily="34" charset="0"/>
              </a:rPr>
              <a:t> del Sistema.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Autenticación</a:t>
            </a:r>
            <a:r>
              <a:rPr lang="es-MX" sz="2200" dirty="0">
                <a:latin typeface="Century Gothic" panose="020B0502020202020204" pitchFamily="34" charset="0"/>
              </a:rPr>
              <a:t> del votante.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Monitoreo</a:t>
            </a:r>
            <a:r>
              <a:rPr lang="es-MX" sz="2200" dirty="0">
                <a:latin typeface="Century Gothic" panose="020B0502020202020204" pitchFamily="34" charset="0"/>
              </a:rPr>
              <a:t> del Sistema.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Cierre</a:t>
            </a:r>
            <a:r>
              <a:rPr lang="es-MX" sz="2200" dirty="0">
                <a:latin typeface="Century Gothic" panose="020B0502020202020204" pitchFamily="34" charset="0"/>
              </a:rPr>
              <a:t> del Sistema.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Descifrado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y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cómputo</a:t>
            </a:r>
            <a:r>
              <a:rPr lang="es-MX" sz="2200" dirty="0">
                <a:latin typeface="Century Gothic" panose="020B0502020202020204" pitchFamily="34" charset="0"/>
              </a:rPr>
              <a:t> de los votos.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/>
                <a:cs typeface="+mn-cs"/>
              </a:rPr>
              <a:t>Resguardo y preservación</a:t>
            </a:r>
            <a:r>
              <a:rPr lang="es-MX" sz="2200" dirty="0">
                <a:latin typeface="Century Gothic" panose="020B0502020202020204" pitchFamily="34" charset="0"/>
              </a:rPr>
              <a:t> de la información.</a:t>
            </a:r>
          </a:p>
          <a:p>
            <a:endParaRPr lang="es-MX" sz="2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53FF0C-AB2F-46FE-AC9A-7797049B63B9}"/>
              </a:ext>
            </a:extLst>
          </p:cNvPr>
          <p:cNvSpPr txBox="1"/>
          <p:nvPr/>
        </p:nvSpPr>
        <p:spPr>
          <a:xfrm>
            <a:off x="2822701" y="6080917"/>
            <a:ext cx="911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Conforme a lo establecido en los Lineamientos aprobados mediante acuerdo del Consejo General </a:t>
            </a:r>
            <a:r>
              <a:rPr lang="es-MX" sz="1400" b="1" dirty="0"/>
              <a:t>INE/CG243/2019</a:t>
            </a:r>
            <a:r>
              <a:rPr lang="es-MX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82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4BDEC-92DD-49DC-B0F4-6060FF7D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6" y="212185"/>
            <a:ext cx="9297715" cy="1323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Creación de la llave que protegerá la integridad y</a:t>
            </a:r>
          </a:p>
          <a:p>
            <a:pPr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 secrecía de los votos</a:t>
            </a:r>
          </a:p>
          <a:p>
            <a:endParaRPr lang="es-MX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59408" y="2640341"/>
            <a:ext cx="347632" cy="1783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65601" y="2298990"/>
            <a:ext cx="338758" cy="1746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56887" y="2300265"/>
            <a:ext cx="338758" cy="1758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39" y="2503269"/>
            <a:ext cx="728510" cy="800081"/>
          </a:xfrm>
          <a:prstGeom prst="rect">
            <a:avLst/>
          </a:prstGeom>
        </p:spPr>
      </p:pic>
      <p:pic>
        <p:nvPicPr>
          <p:cNvPr id="10" name="Picture 2" descr="http://www.alcorcon.trinitarias.net/sites/default/files/directorio/IMAGENES%20LIBRES/consejo_escol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55" y="2022238"/>
            <a:ext cx="1460303" cy="11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9"/>
          <p:cNvSpPr txBox="1"/>
          <p:nvPr/>
        </p:nvSpPr>
        <p:spPr>
          <a:xfrm>
            <a:off x="832104" y="3465253"/>
            <a:ext cx="25419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Funcionarios, representantes de Partidos Políticos, Candidatos Independientes y terceros con fe pública</a:t>
            </a:r>
          </a:p>
        </p:txBody>
      </p:sp>
      <p:pic>
        <p:nvPicPr>
          <p:cNvPr id="12" name="Picture 4" descr="http://www.safenet-inc.com/uploadedImages/images/Icons/HSM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75" y="1909098"/>
            <a:ext cx="1467755" cy="15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9"/>
          <p:cNvSpPr txBox="1"/>
          <p:nvPr/>
        </p:nvSpPr>
        <p:spPr>
          <a:xfrm>
            <a:off x="3747481" y="3563539"/>
            <a:ext cx="22489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Preparación del módulo que generará la llave y celebración de la ceremonia</a:t>
            </a:r>
          </a:p>
        </p:txBody>
      </p:sp>
      <p:sp>
        <p:nvSpPr>
          <p:cNvPr id="14" name="TextBox 149"/>
          <p:cNvSpPr txBox="1"/>
          <p:nvPr/>
        </p:nvSpPr>
        <p:spPr>
          <a:xfrm>
            <a:off x="6369735" y="3574689"/>
            <a:ext cx="1686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Creación de las llaves para proteger los votos</a:t>
            </a:r>
          </a:p>
        </p:txBody>
      </p:sp>
      <p:pic>
        <p:nvPicPr>
          <p:cNvPr id="15" name="Picture 6" descr="http://www.safenet-inc.com/uploadedImages/images/Icons/Hardware-Security-Modul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1909098"/>
            <a:ext cx="1597036" cy="17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49"/>
          <p:cNvSpPr txBox="1"/>
          <p:nvPr/>
        </p:nvSpPr>
        <p:spPr>
          <a:xfrm>
            <a:off x="8756411" y="3718535"/>
            <a:ext cx="18017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Configuración del Módulo que generará la llave para operación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3114345" y="2435425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17"/>
          <p:cNvSpPr/>
          <p:nvPr/>
        </p:nvSpPr>
        <p:spPr>
          <a:xfrm>
            <a:off x="5844822" y="2521822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derecha 18"/>
          <p:cNvSpPr/>
          <p:nvPr/>
        </p:nvSpPr>
        <p:spPr>
          <a:xfrm>
            <a:off x="7989618" y="2521822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21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4BDEC-92DD-49DC-B0F4-6060FF7D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8205"/>
            <a:ext cx="10048185" cy="700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Apertura del sistema</a:t>
            </a:r>
          </a:p>
          <a:p>
            <a:endParaRPr lang="es-MX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961942" y="2568251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derecha 17"/>
          <p:cNvSpPr/>
          <p:nvPr/>
        </p:nvSpPr>
        <p:spPr>
          <a:xfrm>
            <a:off x="6920587" y="2654648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derecha 18"/>
          <p:cNvSpPr/>
          <p:nvPr/>
        </p:nvSpPr>
        <p:spPr>
          <a:xfrm>
            <a:off x="8724901" y="2547068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2" descr="http://www.abogadosdefranquicia.com/img/servicios/asesoria-miembr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2" y="2058257"/>
            <a:ext cx="1460574" cy="14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9"/>
          <p:cNvSpPr txBox="1"/>
          <p:nvPr/>
        </p:nvSpPr>
        <p:spPr>
          <a:xfrm>
            <a:off x="752753" y="3604587"/>
            <a:ext cx="2130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En presencia de un tercero con fe pública y representantes de Partidos Político y Candidatos Independientes</a:t>
            </a:r>
          </a:p>
        </p:txBody>
      </p:sp>
      <p:pic>
        <p:nvPicPr>
          <p:cNvPr id="21" name="Picture 22" descr="http://nailloungebahamas.com/wp-content/themes/jupiter/images/lcd-slideshow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7" y="2339941"/>
            <a:ext cx="1478685" cy="11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49"/>
          <p:cNvSpPr txBox="1"/>
          <p:nvPr/>
        </p:nvSpPr>
        <p:spPr>
          <a:xfrm>
            <a:off x="3649813" y="3678493"/>
            <a:ext cx="1828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Ejecución de</a:t>
            </a: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</a:rPr>
              <a:t>l</a:t>
            </a:r>
            <a:r>
              <a:rPr lang="es-MX" b="1" dirty="0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 </a:t>
            </a: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proceso de verificación de datos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6609896" y="2339941"/>
            <a:ext cx="1478685" cy="1198888"/>
            <a:chOff x="9514403" y="2457171"/>
            <a:chExt cx="1478685" cy="1198888"/>
          </a:xfrm>
        </p:grpSpPr>
        <p:pic>
          <p:nvPicPr>
            <p:cNvPr id="24" name="Picture 4" descr="http://e-cheide.com/wp-content/uploads/2016/01/imac_operado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2" t="10002" r="6300" b="24736"/>
            <a:stretch/>
          </p:blipFill>
          <p:spPr bwMode="auto">
            <a:xfrm>
              <a:off x="9536047" y="2494139"/>
              <a:ext cx="1435396" cy="85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 descr="http://nailloungebahamas.com/wp-content/themes/jupiter/images/lcd-slideshow.png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403" y="2457171"/>
              <a:ext cx="1478685" cy="1198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34"/>
            <a:stretch/>
          </p:blipFill>
          <p:spPr>
            <a:xfrm>
              <a:off x="9543547" y="2515298"/>
              <a:ext cx="367345" cy="261903"/>
            </a:xfrm>
            <a:prstGeom prst="rect">
              <a:avLst/>
            </a:prstGeom>
          </p:spPr>
        </p:pic>
      </p:grpSp>
      <p:sp>
        <p:nvSpPr>
          <p:cNvPr id="27" name="TextBox 149"/>
          <p:cNvSpPr txBox="1"/>
          <p:nvPr/>
        </p:nvSpPr>
        <p:spPr>
          <a:xfrm>
            <a:off x="6481540" y="3604588"/>
            <a:ext cx="1828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Entrega de reporte con la bóveda de votos en ceros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4"/>
          <a:stretch/>
        </p:blipFill>
        <p:spPr>
          <a:xfrm>
            <a:off x="9361261" y="2309066"/>
            <a:ext cx="1288215" cy="918448"/>
          </a:xfrm>
          <a:prstGeom prst="rect">
            <a:avLst/>
          </a:prstGeom>
        </p:spPr>
      </p:pic>
      <p:sp>
        <p:nvSpPr>
          <p:cNvPr id="29" name="TextBox 149"/>
          <p:cNvSpPr txBox="1"/>
          <p:nvPr/>
        </p:nvSpPr>
        <p:spPr>
          <a:xfrm>
            <a:off x="9293969" y="3604587"/>
            <a:ext cx="135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Puesta en operación</a:t>
            </a:r>
          </a:p>
        </p:txBody>
      </p:sp>
      <p:sp>
        <p:nvSpPr>
          <p:cNvPr id="30" name="Flecha derecha 29"/>
          <p:cNvSpPr/>
          <p:nvPr/>
        </p:nvSpPr>
        <p:spPr>
          <a:xfrm>
            <a:off x="5776864" y="2559281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36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4BDEC-92DD-49DC-B0F4-6060FF7D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18205"/>
            <a:ext cx="7893050" cy="7002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Autenticación del Votante</a:t>
            </a:r>
          </a:p>
          <a:p>
            <a:endParaRPr lang="es-MX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22" descr="http://nailloungebahamas.com/wp-content/themes/jupiter/images/lcd-slideshow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66" y="2082236"/>
            <a:ext cx="1253105" cy="11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user-icon_v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1" y="2311165"/>
            <a:ext cx="544005" cy="6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26"/>
          <p:cNvSpPr txBox="1">
            <a:spLocks noChangeArrowheads="1"/>
          </p:cNvSpPr>
          <p:nvPr/>
        </p:nvSpPr>
        <p:spPr bwMode="auto">
          <a:xfrm>
            <a:off x="831851" y="3039198"/>
            <a:ext cx="1191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b="1">
                <a:solidFill>
                  <a:srgbClr val="D5007F"/>
                </a:solidFill>
                <a:latin typeface="Century Gothic" panose="020B0502020202020204" pitchFamily="34" charset="0"/>
                <a:ea typeface="+mn-ea"/>
              </a:rPr>
              <a:t>Votante</a:t>
            </a:r>
          </a:p>
        </p:txBody>
      </p:sp>
      <p:pic>
        <p:nvPicPr>
          <p:cNvPr id="35" name="Picture 8" descr="http://www.3dmedifi.com/images/icons/geolocaliz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39" y="2201787"/>
            <a:ext cx="546361" cy="6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49"/>
          <p:cNvSpPr txBox="1"/>
          <p:nvPr/>
        </p:nvSpPr>
        <p:spPr>
          <a:xfrm>
            <a:off x="4362952" y="3334059"/>
            <a:ext cx="207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Identificación del lugar donde se emite el voto</a:t>
            </a:r>
          </a:p>
        </p:txBody>
      </p:sp>
      <p:sp>
        <p:nvSpPr>
          <p:cNvPr id="37" name="TextBox 149"/>
          <p:cNvSpPr txBox="1"/>
          <p:nvPr/>
        </p:nvSpPr>
        <p:spPr>
          <a:xfrm>
            <a:off x="2337909" y="3061583"/>
            <a:ext cx="1557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Usuario y</a:t>
            </a:r>
          </a:p>
          <a:p>
            <a:pPr algn="ctr">
              <a:defRPr/>
            </a:pPr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contraseña</a:t>
            </a:r>
          </a:p>
        </p:txBody>
      </p:sp>
      <p:pic>
        <p:nvPicPr>
          <p:cNvPr id="38" name="Picture 10" descr="http://azmind.com/wp-content/uploads/2012/01/login-form-step-3-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10733" r="5868" b="12299"/>
          <a:stretch/>
        </p:blipFill>
        <p:spPr bwMode="auto">
          <a:xfrm>
            <a:off x="2530206" y="2166496"/>
            <a:ext cx="1342633" cy="7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0" descr="http://images.clipartpanda.com/phone-call-icon-04-5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0519" b="1693"/>
          <a:stretch/>
        </p:blipFill>
        <p:spPr bwMode="auto">
          <a:xfrm>
            <a:off x="7284931" y="2072499"/>
            <a:ext cx="490940" cy="10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lamada rectangular redondeada 42"/>
          <p:cNvSpPr/>
          <p:nvPr/>
        </p:nvSpPr>
        <p:spPr>
          <a:xfrm>
            <a:off x="7461374" y="2030127"/>
            <a:ext cx="739505" cy="404496"/>
          </a:xfrm>
          <a:prstGeom prst="wedgeRoundRectCallout">
            <a:avLst>
              <a:gd name="adj1" fmla="val -38099"/>
              <a:gd name="adj2" fmla="val 7370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100" b="1" err="1">
                <a:latin typeface="Flama Condensed Light" panose="02000000000000000000" pitchFamily="50" charset="0"/>
              </a:rPr>
              <a:t>Push</a:t>
            </a:r>
            <a:r>
              <a:rPr lang="es-MX" sz="1100" b="1">
                <a:latin typeface="Flama Condensed Light" panose="02000000000000000000" pitchFamily="50" charset="0"/>
              </a:rPr>
              <a:t> </a:t>
            </a:r>
            <a:r>
              <a:rPr lang="es-MX" sz="1100" b="1" err="1">
                <a:latin typeface="Flama Condensed Light" panose="02000000000000000000" pitchFamily="50" charset="0"/>
              </a:rPr>
              <a:t>Notification</a:t>
            </a:r>
            <a:endParaRPr lang="es-MX" b="1">
              <a:latin typeface="Flama Condensed Light" panose="02000000000000000000" pitchFamily="50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5016" y="2108464"/>
            <a:ext cx="1255885" cy="1176630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9118680" y="3437176"/>
            <a:ext cx="17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Acceso al Sistema y emisión del voto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6931361" y="3370700"/>
            <a:ext cx="14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solidFill>
                  <a:srgbClr val="D5007F"/>
                </a:solidFill>
                <a:latin typeface="Century Gothic" panose="020B0502020202020204" pitchFamily="34" charset="0"/>
                <a:cs typeface="Avenir Heavy"/>
              </a:rPr>
              <a:t>Recepción del código de un solo uso (OTP)</a:t>
            </a:r>
          </a:p>
        </p:txBody>
      </p:sp>
      <p:sp>
        <p:nvSpPr>
          <p:cNvPr id="19" name="Flecha derecha 3">
            <a:extLst>
              <a:ext uri="{FF2B5EF4-FFF2-40B4-BE49-F238E27FC236}">
                <a16:creationId xmlns:a16="http://schemas.microsoft.com/office/drawing/2014/main" id="{931907F0-8783-41E1-B91C-E584BD4DE4BA}"/>
              </a:ext>
            </a:extLst>
          </p:cNvPr>
          <p:cNvSpPr/>
          <p:nvPr/>
        </p:nvSpPr>
        <p:spPr>
          <a:xfrm>
            <a:off x="1895142" y="2492051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derecha 3">
            <a:extLst>
              <a:ext uri="{FF2B5EF4-FFF2-40B4-BE49-F238E27FC236}">
                <a16:creationId xmlns:a16="http://schemas.microsoft.com/office/drawing/2014/main" id="{B436401F-F980-462A-9AA2-5A0C6286D321}"/>
              </a:ext>
            </a:extLst>
          </p:cNvPr>
          <p:cNvSpPr/>
          <p:nvPr/>
        </p:nvSpPr>
        <p:spPr>
          <a:xfrm>
            <a:off x="4114467" y="2501576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derecha 3">
            <a:extLst>
              <a:ext uri="{FF2B5EF4-FFF2-40B4-BE49-F238E27FC236}">
                <a16:creationId xmlns:a16="http://schemas.microsoft.com/office/drawing/2014/main" id="{E347B92C-E6E8-4402-A199-85DFFC844251}"/>
              </a:ext>
            </a:extLst>
          </p:cNvPr>
          <p:cNvSpPr/>
          <p:nvPr/>
        </p:nvSpPr>
        <p:spPr>
          <a:xfrm>
            <a:off x="6486192" y="2501576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derecha 3">
            <a:extLst>
              <a:ext uri="{FF2B5EF4-FFF2-40B4-BE49-F238E27FC236}">
                <a16:creationId xmlns:a16="http://schemas.microsoft.com/office/drawing/2014/main" id="{07A0EC98-A205-45E1-AE8D-1BC6476A537D}"/>
              </a:ext>
            </a:extLst>
          </p:cNvPr>
          <p:cNvSpPr/>
          <p:nvPr/>
        </p:nvSpPr>
        <p:spPr>
          <a:xfrm>
            <a:off x="8105442" y="2511101"/>
            <a:ext cx="499019" cy="340024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29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4BDEC-92DD-49DC-B0F4-6060FF7D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18205"/>
            <a:ext cx="7893050" cy="7002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Monitoreo y Cierre del Sistema</a:t>
            </a:r>
          </a:p>
          <a:p>
            <a:pPr algn="just"/>
            <a:endParaRPr lang="es-MX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93" y="1593210"/>
            <a:ext cx="2619375" cy="1743075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784360" y="3514823"/>
            <a:ext cx="38342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0" dirty="0">
                <a:solidFill>
                  <a:srgbClr val="D5007F"/>
                </a:solidFill>
                <a:latin typeface="Century Gothic" panose="020B0502020202020204" pitchFamily="34" charset="0"/>
              </a:rPr>
              <a:t>El monitoreo se llevará a cabo </a:t>
            </a:r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</a:rPr>
              <a:t>durante el periodo de operación del Sistema</a:t>
            </a:r>
            <a:r>
              <a:rPr lang="es-MX" b="0" dirty="0">
                <a:solidFill>
                  <a:srgbClr val="D5007F"/>
                </a:solidFill>
                <a:latin typeface="Century Gothic" panose="020B0502020202020204" pitchFamily="34" charset="0"/>
              </a:rPr>
              <a:t>, debiendo realizarse un informe de operación.</a:t>
            </a:r>
          </a:p>
          <a:p>
            <a:endParaRPr lang="es-MX" sz="1600" dirty="0">
              <a:solidFill>
                <a:srgbClr val="D500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2" descr="http://nailloungebahamas.com/wp-content/themes/jupiter/images/lcd-slideshow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02" y="1695413"/>
            <a:ext cx="1853534" cy="15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4"/>
          <a:stretch/>
        </p:blipFill>
        <p:spPr>
          <a:xfrm>
            <a:off x="7449891" y="1866800"/>
            <a:ext cx="1140862" cy="81339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464624" y="3514823"/>
            <a:ext cx="332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0">
                <a:solidFill>
                  <a:srgbClr val="D5007F"/>
                </a:solidFill>
                <a:latin typeface="Century Gothic" panose="020B0502020202020204" pitchFamily="34" charset="0"/>
              </a:rPr>
              <a:t>El cierre se realizará a las </a:t>
            </a:r>
            <a:r>
              <a:rPr lang="es-MX" b="1">
                <a:solidFill>
                  <a:srgbClr val="D5007F"/>
                </a:solidFill>
                <a:latin typeface="Century Gothic" panose="020B0502020202020204" pitchFamily="34" charset="0"/>
              </a:rPr>
              <a:t>18:00 horas </a:t>
            </a:r>
            <a:r>
              <a:rPr lang="es-MX" b="0">
                <a:solidFill>
                  <a:srgbClr val="D5007F"/>
                </a:solidFill>
                <a:latin typeface="Century Gothic" panose="020B0502020202020204" pitchFamily="34" charset="0"/>
              </a:rPr>
              <a:t>(tiempo del centro) del </a:t>
            </a:r>
            <a:r>
              <a:rPr lang="es-MX" b="1">
                <a:solidFill>
                  <a:srgbClr val="D5007F"/>
                </a:solidFill>
                <a:latin typeface="Century Gothic" panose="020B0502020202020204" pitchFamily="34" charset="0"/>
              </a:rPr>
              <a:t>día de la Jornada Electoral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54DD93-F95C-4E32-8551-34016FBA88AF}"/>
              </a:ext>
            </a:extLst>
          </p:cNvPr>
          <p:cNvSpPr txBox="1"/>
          <p:nvPr/>
        </p:nvSpPr>
        <p:spPr>
          <a:xfrm>
            <a:off x="1266305" y="5238372"/>
            <a:ext cx="965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D5007F"/>
                </a:solidFill>
                <a:latin typeface="Century Gothic" panose="020B0502020202020204" pitchFamily="34" charset="0"/>
              </a:rPr>
              <a:t>Etapas a desarrollar con el acompañamiento de Partidos Políticos y candidatos independientes.</a:t>
            </a:r>
          </a:p>
        </p:txBody>
      </p:sp>
    </p:spTree>
    <p:extLst>
      <p:ext uri="{BB962C8B-B14F-4D97-AF65-F5344CB8AC3E}">
        <p14:creationId xmlns:p14="http://schemas.microsoft.com/office/powerpoint/2010/main" val="388295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4BDEC-92DD-49DC-B0F4-6060FF7D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18205"/>
            <a:ext cx="7893050" cy="7002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Descifrado y cómputo de votos</a:t>
            </a:r>
          </a:p>
          <a:p>
            <a:pPr algn="just"/>
            <a:endParaRPr lang="es-MX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66874" y="4573378"/>
            <a:ext cx="1112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s-MX" sz="2000" dirty="0">
                <a:solidFill>
                  <a:srgbClr val="D5007F"/>
                </a:solidFill>
                <a:latin typeface="Century Gothic" panose="020B0502020202020204" pitchFamily="34" charset="0"/>
              </a:rPr>
              <a:t>Se utilizarán las llaves que se generaron para realizar el descifrado y cómputo de los votos para obtener escrutinio final, en evento con representaciones de Partidos Políticos y Candidatos Independientes.</a:t>
            </a:r>
            <a:endParaRPr lang="es-MX" dirty="0">
              <a:solidFill>
                <a:srgbClr val="D500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94942B-E906-4E9E-98EA-1C1A1E0A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55" y="996315"/>
            <a:ext cx="7218045" cy="32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4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4BDEC-92DD-49DC-B0F4-6060FF7D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18205"/>
            <a:ext cx="7893050" cy="700251"/>
          </a:xfrm>
        </p:spPr>
        <p:txBody>
          <a:bodyPr>
            <a:normAutofit fontScale="77500" lnSpcReduction="20000"/>
          </a:bodyPr>
          <a:lstStyle/>
          <a:p>
            <a:r>
              <a:rPr lang="es-MX" sz="3600">
                <a:solidFill>
                  <a:srgbClr val="950054"/>
                </a:solidFill>
                <a:latin typeface="Century Gothic" panose="020B0502020202020204" pitchFamily="34" charset="0"/>
              </a:rPr>
              <a:t>Resguardo y preservación de la información </a:t>
            </a:r>
            <a:endParaRPr lang="es-MX">
              <a:solidFill>
                <a:srgbClr val="950054"/>
              </a:solidFill>
              <a:latin typeface="Century Gothic" panose="020B0502020202020204" pitchFamily="34" charset="0"/>
              <a:cs typeface="+mn-cs"/>
            </a:endParaRPr>
          </a:p>
          <a:p>
            <a:pPr algn="just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D53C988-31A2-439F-A310-24EA31B3D5DE}"/>
              </a:ext>
            </a:extLst>
          </p:cNvPr>
          <p:cNvSpPr/>
          <p:nvPr/>
        </p:nvSpPr>
        <p:spPr>
          <a:xfrm>
            <a:off x="898111" y="4402049"/>
            <a:ext cx="96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D5007F"/>
                </a:solidFill>
                <a:latin typeface="Century Gothic" panose="020B0502020202020204" pitchFamily="34" charset="0"/>
              </a:rPr>
              <a:t>La información generada de este proceso será resguardada posterior a la realización de la votación.</a:t>
            </a:r>
          </a:p>
        </p:txBody>
      </p:sp>
      <p:sp>
        <p:nvSpPr>
          <p:cNvPr id="8" name="Flecha derecha 3">
            <a:extLst>
              <a:ext uri="{FF2B5EF4-FFF2-40B4-BE49-F238E27FC236}">
                <a16:creationId xmlns:a16="http://schemas.microsoft.com/office/drawing/2014/main" id="{61DEFE77-4F30-42AF-AF9C-87337926C19C}"/>
              </a:ext>
            </a:extLst>
          </p:cNvPr>
          <p:cNvSpPr/>
          <p:nvPr/>
        </p:nvSpPr>
        <p:spPr>
          <a:xfrm>
            <a:off x="5555843" y="2586553"/>
            <a:ext cx="1229268" cy="479600"/>
          </a:xfrm>
          <a:prstGeom prst="rightArrow">
            <a:avLst/>
          </a:prstGeom>
          <a:solidFill>
            <a:srgbClr val="409AA1"/>
          </a:solidFill>
          <a:ln>
            <a:solidFill>
              <a:srgbClr val="378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8AB34-B617-4920-A6E9-949961B37EE3}"/>
              </a:ext>
            </a:extLst>
          </p:cNvPr>
          <p:cNvGrpSpPr/>
          <p:nvPr/>
        </p:nvGrpSpPr>
        <p:grpSpPr>
          <a:xfrm>
            <a:off x="1871035" y="1457739"/>
            <a:ext cx="3056980" cy="2089085"/>
            <a:chOff x="1320101" y="908677"/>
            <a:chExt cx="3968331" cy="2711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8C0204-601C-4211-BC4B-17A56543C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279" y="908677"/>
              <a:ext cx="2599153" cy="27118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68D491-B1EB-442E-BF14-393CA6D6F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101" y="1339159"/>
              <a:ext cx="1369178" cy="1366539"/>
            </a:xfrm>
            <a:prstGeom prst="rect">
              <a:avLst/>
            </a:prstGeom>
          </p:spPr>
        </p:pic>
      </p:grpSp>
      <p:pic>
        <p:nvPicPr>
          <p:cNvPr id="16" name="Imagen 5">
            <a:extLst>
              <a:ext uri="{FF2B5EF4-FFF2-40B4-BE49-F238E27FC236}">
                <a16:creationId xmlns:a16="http://schemas.microsoft.com/office/drawing/2014/main" id="{7413B3CF-65BE-4B0F-B05B-B5D076ED9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29" y="1718579"/>
            <a:ext cx="2509560" cy="22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89" y="172223"/>
            <a:ext cx="10274835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Cronograma general del proyecto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94EC4F61-4430-41C7-B7CB-C49300F13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" y="946455"/>
            <a:ext cx="12036490" cy="52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EBA2C15-6498-4313-AA8B-B45A92C6D168}"/>
              </a:ext>
            </a:extLst>
          </p:cNvPr>
          <p:cNvSpPr txBox="1"/>
          <p:nvPr/>
        </p:nvSpPr>
        <p:spPr>
          <a:xfrm>
            <a:off x="612199" y="159812"/>
            <a:ext cx="7013897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2800" b="1" dirty="0">
                <a:solidFill>
                  <a:srgbClr val="950054"/>
                </a:solidFill>
                <a:latin typeface="Century Gothic" panose="020B0502020202020204" pitchFamily="34" charset="0"/>
              </a:rPr>
              <a:t>Objetivo del Grupo de Trabajo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37E6329-18C3-4ADA-AA5F-4FF8964C425E}"/>
              </a:ext>
            </a:extLst>
          </p:cNvPr>
          <p:cNvSpPr txBox="1">
            <a:spLocks/>
          </p:cNvSpPr>
          <p:nvPr/>
        </p:nvSpPr>
        <p:spPr>
          <a:xfrm>
            <a:off x="612199" y="2106797"/>
            <a:ext cx="10745612" cy="2782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2700" b="0" dirty="0">
                <a:latin typeface="Century Gothic" panose="020B0502020202020204" pitchFamily="34" charset="0"/>
              </a:rPr>
              <a:t>Involucrar a los </a:t>
            </a:r>
            <a:r>
              <a:rPr lang="es-MX" sz="2700" dirty="0">
                <a:solidFill>
                  <a:srgbClr val="D5007F"/>
                </a:solidFill>
                <a:latin typeface="Century Gothic"/>
                <a:cs typeface="+mn-cs"/>
              </a:rPr>
              <a:t>actores políticos</a:t>
            </a:r>
            <a:r>
              <a:rPr lang="es-MX" sz="2700" b="0" dirty="0">
                <a:latin typeface="Century Gothic" panose="020B0502020202020204" pitchFamily="34" charset="0"/>
              </a:rPr>
              <a:t> con su </a:t>
            </a:r>
            <a:r>
              <a:rPr lang="es-MX" sz="2700" dirty="0">
                <a:solidFill>
                  <a:srgbClr val="D5007F"/>
                </a:solidFill>
                <a:latin typeface="Century Gothic"/>
                <a:cs typeface="+mn-cs"/>
              </a:rPr>
              <a:t>acompañamiento y retroalimentación</a:t>
            </a:r>
            <a:r>
              <a:rPr lang="es-MX" sz="2700" b="0" dirty="0">
                <a:latin typeface="Century Gothic" panose="020B0502020202020204" pitchFamily="34" charset="0"/>
              </a:rPr>
              <a:t> en el desarrollo de las etapas para contar con un Sistema Electrónico de Votación por Internet para Mexicanos Residentes en el Extranjero.</a:t>
            </a:r>
          </a:p>
        </p:txBody>
      </p:sp>
    </p:spTree>
    <p:extLst>
      <p:ext uri="{BB962C8B-B14F-4D97-AF65-F5344CB8AC3E}">
        <p14:creationId xmlns:p14="http://schemas.microsoft.com/office/powerpoint/2010/main" val="419264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6ABF-834C-4ACA-BA23-E04685634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Avances del proyecto</a:t>
            </a:r>
          </a:p>
        </p:txBody>
      </p:sp>
    </p:spTree>
    <p:extLst>
      <p:ext uri="{BB962C8B-B14F-4D97-AF65-F5344CB8AC3E}">
        <p14:creationId xmlns:p14="http://schemas.microsoft.com/office/powerpoint/2010/main" val="2614978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89" y="97577"/>
            <a:ext cx="10950031" cy="7002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Avance del Sistema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7D917-9645-4E1D-BF7A-E044A574A608}"/>
              </a:ext>
            </a:extLst>
          </p:cNvPr>
          <p:cNvSpPr txBox="1">
            <a:spLocks/>
          </p:cNvSpPr>
          <p:nvPr/>
        </p:nvSpPr>
        <p:spPr>
          <a:xfrm>
            <a:off x="525689" y="1124853"/>
            <a:ext cx="10950030" cy="409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s-MX" sz="22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Aprobación</a:t>
            </a:r>
            <a:r>
              <a:rPr lang="es-MX" sz="2200" dirty="0">
                <a:latin typeface="Century Gothic" panose="020B0502020202020204" pitchFamily="34" charset="0"/>
              </a:rPr>
              <a:t> de los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Lineamientos</a:t>
            </a:r>
            <a:r>
              <a:rPr lang="es-MX" sz="2200" dirty="0">
                <a:latin typeface="Century Gothic" panose="020B0502020202020204" pitchFamily="34" charset="0"/>
              </a:rPr>
              <a:t> que establecen las características que debe cumplir el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Sistema del Voto Electrónico por Internet</a:t>
            </a:r>
            <a:r>
              <a:rPr lang="es-MX" sz="22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</a:rPr>
              <a:t>Análisis de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requerimientos para el Sistema de Registro </a:t>
            </a:r>
            <a:r>
              <a:rPr lang="es-MX" sz="2200" dirty="0">
                <a:latin typeface="Century Gothic" panose="020B0502020202020204" pitchFamily="34" charset="0"/>
              </a:rPr>
              <a:t>y su interacción con el Sistema de Voto Electrónico por Internet.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</a:rPr>
              <a:t>Avance en la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investigación de mercado</a:t>
            </a:r>
            <a:r>
              <a:rPr lang="es-MX" sz="2200" dirty="0">
                <a:latin typeface="Century Gothic" panose="020B0502020202020204" pitchFamily="34" charset="0"/>
              </a:rPr>
              <a:t> para conocer la oferta de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Sistemas de Voto Electrónico por Internet</a:t>
            </a:r>
            <a:r>
              <a:rPr lang="es-MX" sz="2200" dirty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s-MX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3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1325EA-1163-4172-8079-3213D317FFD1}"/>
              </a:ext>
            </a:extLst>
          </p:cNvPr>
          <p:cNvSpPr/>
          <p:nvPr/>
        </p:nvSpPr>
        <p:spPr>
          <a:xfrm>
            <a:off x="8220268" y="5738326"/>
            <a:ext cx="3853543" cy="979715"/>
          </a:xfrm>
          <a:prstGeom prst="rect">
            <a:avLst/>
          </a:prstGeom>
          <a:solidFill>
            <a:srgbClr val="D5007F"/>
          </a:solidFill>
          <a:ln>
            <a:solidFill>
              <a:srgbClr val="D5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551C15-BE57-468B-8B0B-790FAB8FA638}"/>
              </a:ext>
            </a:extLst>
          </p:cNvPr>
          <p:cNvSpPr txBox="1"/>
          <p:nvPr/>
        </p:nvSpPr>
        <p:spPr>
          <a:xfrm>
            <a:off x="7380515" y="6228183"/>
            <a:ext cx="461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Dirección Ejecutiva del Registro Federal de Electores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Unidad Técnica de Servicios de Informática</a:t>
            </a:r>
          </a:p>
        </p:txBody>
      </p:sp>
    </p:spTree>
    <p:extLst>
      <p:ext uri="{BB962C8B-B14F-4D97-AF65-F5344CB8AC3E}">
        <p14:creationId xmlns:p14="http://schemas.microsoft.com/office/powerpoint/2010/main" val="106994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EBA2C15-6498-4313-AA8B-B45A92C6D168}"/>
              </a:ext>
            </a:extLst>
          </p:cNvPr>
          <p:cNvSpPr txBox="1"/>
          <p:nvPr/>
        </p:nvSpPr>
        <p:spPr>
          <a:xfrm>
            <a:off x="612199" y="159812"/>
            <a:ext cx="7013897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rgbClr val="950054"/>
                </a:solidFill>
                <a:latin typeface="Century Gothic" panose="020B0502020202020204" pitchFamily="34" charset="0"/>
              </a:rPr>
              <a:t>Dinámica de las Sesiones de Trabajo</a:t>
            </a:r>
            <a:endParaRPr lang="es-MX" sz="2800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37E6329-18C3-4ADA-AA5F-4FF8964C425E}"/>
              </a:ext>
            </a:extLst>
          </p:cNvPr>
          <p:cNvSpPr txBox="1">
            <a:spLocks/>
          </p:cNvSpPr>
          <p:nvPr/>
        </p:nvSpPr>
        <p:spPr>
          <a:xfrm>
            <a:off x="612199" y="1221322"/>
            <a:ext cx="10745612" cy="4890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Se propone realizar </a:t>
            </a:r>
            <a:r>
              <a:rPr lang="es-MX" sz="2400" b="1" dirty="0">
                <a:solidFill>
                  <a:srgbClr val="D5007F"/>
                </a:solidFill>
                <a:latin typeface="Century Gothic"/>
              </a:rPr>
              <a:t>sesiones ordinarias mensuales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de trabajo en donde se reportará el </a:t>
            </a:r>
            <a:r>
              <a:rPr lang="es-MX" sz="2400" b="1" dirty="0">
                <a:solidFill>
                  <a:srgbClr val="D5007F"/>
                </a:solidFill>
                <a:latin typeface="Century Gothic"/>
              </a:rPr>
              <a:t>avance y seguimiento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del proyecto de Voto Electrónico por Internet para Mexicanos Residentes en el Extranjero por parte de las áreas ejecutoras del INE.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De igual se contempla llevar a cabo las</a:t>
            </a:r>
            <a:r>
              <a:rPr lang="es-MX" sz="2400" b="1" dirty="0">
                <a:solidFill>
                  <a:srgbClr val="D5007F"/>
                </a:solidFill>
                <a:latin typeface="Century Gothic"/>
              </a:rPr>
              <a:t> sesiones extraordinarias que resulten necesarias 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si así lo ameritan los temas que se tratarán en las sesiones.</a:t>
            </a:r>
          </a:p>
        </p:txBody>
      </p:sp>
    </p:spTree>
    <p:extLst>
      <p:ext uri="{BB962C8B-B14F-4D97-AF65-F5344CB8AC3E}">
        <p14:creationId xmlns:p14="http://schemas.microsoft.com/office/powerpoint/2010/main" val="262505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EBA2C15-6498-4313-AA8B-B45A92C6D168}"/>
              </a:ext>
            </a:extLst>
          </p:cNvPr>
          <p:cNvSpPr txBox="1"/>
          <p:nvPr/>
        </p:nvSpPr>
        <p:spPr>
          <a:xfrm>
            <a:off x="612199" y="159812"/>
            <a:ext cx="7013897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rgbClr val="950054"/>
                </a:solidFill>
                <a:latin typeface="Century Gothic" panose="020B0502020202020204" pitchFamily="34" charset="0"/>
              </a:rPr>
              <a:t>Dinámica de las Sesiones de Trabajo</a:t>
            </a:r>
            <a:endParaRPr lang="es-MX" sz="2800" dirty="0">
              <a:solidFill>
                <a:srgbClr val="95005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37E6329-18C3-4ADA-AA5F-4FF8964C425E}"/>
              </a:ext>
            </a:extLst>
          </p:cNvPr>
          <p:cNvSpPr txBox="1">
            <a:spLocks/>
          </p:cNvSpPr>
          <p:nvPr/>
        </p:nvSpPr>
        <p:spPr>
          <a:xfrm>
            <a:off x="612199" y="1303618"/>
            <a:ext cx="10745612" cy="4890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Se presentarán las </a:t>
            </a:r>
            <a:r>
              <a:rPr lang="es-MX" sz="2400" b="1" dirty="0">
                <a:solidFill>
                  <a:srgbClr val="D5007F"/>
                </a:solidFill>
                <a:latin typeface="Century Gothic"/>
              </a:rPr>
              <a:t>características técnicas del Sistema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incluyendo protocolos operativos, mecanismos de seguridad, diagramas de flujo, entre otros.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Se revisarán los </a:t>
            </a:r>
            <a:r>
              <a:rPr lang="es-MX" sz="2400" b="1" dirty="0">
                <a:solidFill>
                  <a:srgbClr val="D5007F"/>
                </a:solidFill>
                <a:latin typeface="Century Gothic"/>
              </a:rPr>
              <a:t>aspectos normativos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aplicables y los </a:t>
            </a:r>
            <a:r>
              <a:rPr lang="es-MX" sz="2400" b="1" dirty="0">
                <a:solidFill>
                  <a:srgbClr val="D5007F"/>
                </a:solidFill>
                <a:latin typeface="Century Gothic"/>
              </a:rPr>
              <a:t>trabajos derivados de la auditoría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es-ES_trad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acuerdos, lineamientos y/o procedimientos</a:t>
            </a:r>
            <a:r>
              <a:rPr lang="es-MX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6ABF-834C-4ACA-BA23-E04685634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Sistema de Voto Electrónico por Internet</a:t>
            </a:r>
          </a:p>
        </p:txBody>
      </p:sp>
    </p:spTree>
    <p:extLst>
      <p:ext uri="{BB962C8B-B14F-4D97-AF65-F5344CB8AC3E}">
        <p14:creationId xmlns:p14="http://schemas.microsoft.com/office/powerpoint/2010/main" val="411683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89" y="172223"/>
            <a:ext cx="10274835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Marco Normativo </a:t>
            </a: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</a:rPr>
              <a:t> </a:t>
            </a: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(1)</a:t>
            </a:r>
          </a:p>
          <a:p>
            <a:pPr>
              <a:lnSpc>
                <a:spcPct val="150000"/>
              </a:lnSpc>
            </a:pPr>
            <a:endParaRPr lang="es-MX">
              <a:solidFill>
                <a:srgbClr val="950054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7D917-9645-4E1D-BF7A-E044A574A608}"/>
              </a:ext>
            </a:extLst>
          </p:cNvPr>
          <p:cNvSpPr txBox="1">
            <a:spLocks/>
          </p:cNvSpPr>
          <p:nvPr/>
        </p:nvSpPr>
        <p:spPr>
          <a:xfrm>
            <a:off x="944217" y="1128821"/>
            <a:ext cx="9114184" cy="520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20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E5852F4-9D80-4322-996D-F75F4C6CE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7620"/>
            <a:ext cx="10515600" cy="39253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sz="2200">
                <a:latin typeface="Century Gothic" panose="020B0502020202020204" pitchFamily="34" charset="0"/>
              </a:rPr>
              <a:t>Conforme al artículo 343 de la Ley General de Instituciones y Procedimientos Electorales (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LGIPE</a:t>
            </a:r>
            <a:r>
              <a:rPr lang="es-MX" sz="2200">
                <a:latin typeface="Century Gothic" panose="020B0502020202020204" pitchFamily="34" charset="0"/>
              </a:rPr>
              <a:t>),</a:t>
            </a:r>
            <a:r>
              <a:rPr lang="es-MX" sz="2200">
                <a:solidFill>
                  <a:srgbClr val="D5007F"/>
                </a:solidFill>
                <a:latin typeface="Century Gothic" panose="020B0502020202020204" pitchFamily="34" charset="0"/>
              </a:rPr>
              <a:t> </a:t>
            </a:r>
            <a:r>
              <a:rPr lang="es-MX" sz="2200">
                <a:latin typeface="Century Gothic" panose="020B0502020202020204" pitchFamily="34" charset="0"/>
              </a:rPr>
              <a:t>el sistema de voto por medios electrónicos, deberá cumplir con lo siguiente:</a:t>
            </a:r>
          </a:p>
          <a:p>
            <a:pPr algn="just">
              <a:lnSpc>
                <a:spcPct val="100000"/>
              </a:lnSpc>
            </a:pPr>
            <a:endParaRPr lang="es-MX" sz="110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buAutoNum type="alphaLcParenR"/>
            </a:pPr>
            <a:r>
              <a:rPr lang="es-MX" sz="2200">
                <a:latin typeface="Century Gothic" panose="020B0502020202020204" pitchFamily="34" charset="0"/>
              </a:rPr>
              <a:t>Ser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auditable</a:t>
            </a:r>
            <a:r>
              <a:rPr lang="es-MX" sz="2200">
                <a:latin typeface="Century Gothic" panose="020B0502020202020204" pitchFamily="34" charset="0"/>
              </a:rPr>
              <a:t> en cada una de sus etapas de desarrollo;</a:t>
            </a:r>
          </a:p>
          <a:p>
            <a:pPr marL="342900" lvl="0" indent="-342900" algn="just">
              <a:lnSpc>
                <a:spcPct val="100000"/>
              </a:lnSpc>
              <a:buAutoNum type="alphaLcParenR"/>
            </a:pPr>
            <a:endParaRPr lang="es-MX" sz="2200">
              <a:latin typeface="Century Gothic" panose="020B0502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s-MX" sz="2200">
                <a:latin typeface="Century Gothic" panose="020B0502020202020204" pitchFamily="34" charset="0"/>
              </a:rPr>
              <a:t>b) El votante debe poder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corroborar el sentido de su voto</a:t>
            </a:r>
            <a:r>
              <a:rPr lang="es-MX" sz="2200">
                <a:latin typeface="Century Gothic" panose="020B0502020202020204" pitchFamily="34" charset="0"/>
              </a:rPr>
              <a:t>;</a:t>
            </a:r>
          </a:p>
          <a:p>
            <a:pPr lvl="0" algn="just">
              <a:lnSpc>
                <a:spcPct val="100000"/>
              </a:lnSpc>
            </a:pPr>
            <a:endParaRPr lang="es-MX" sz="2200">
              <a:latin typeface="Century Gothic" panose="020B0502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s-MX" sz="2200">
                <a:latin typeface="Century Gothic" panose="020B0502020202020204" pitchFamily="34" charset="0"/>
              </a:rPr>
              <a:t>c)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Evitar la coacción del voto</a:t>
            </a:r>
            <a:r>
              <a:rPr lang="es-MX" sz="2200">
                <a:latin typeface="Century Gothic" panose="020B0502020202020204" pitchFamily="34" charset="0"/>
              </a:rPr>
              <a:t>, garantizando el sufragio libre y secreto;</a:t>
            </a:r>
          </a:p>
          <a:p>
            <a:pPr algn="just">
              <a:lnSpc>
                <a:spcPct val="100000"/>
              </a:lnSpc>
            </a:pPr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78246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89" y="172223"/>
            <a:ext cx="10274835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</a:rPr>
              <a:t>Marco Normativo (2)</a:t>
            </a:r>
          </a:p>
          <a:p>
            <a:pPr>
              <a:lnSpc>
                <a:spcPct val="150000"/>
              </a:lnSpc>
            </a:pPr>
            <a:endParaRPr lang="es-MX">
              <a:solidFill>
                <a:srgbClr val="950054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7D917-9645-4E1D-BF7A-E044A574A608}"/>
              </a:ext>
            </a:extLst>
          </p:cNvPr>
          <p:cNvSpPr txBox="1">
            <a:spLocks/>
          </p:cNvSpPr>
          <p:nvPr/>
        </p:nvSpPr>
        <p:spPr>
          <a:xfrm>
            <a:off x="944217" y="1128821"/>
            <a:ext cx="9114184" cy="520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20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E5852F4-9D80-4322-996D-F75F4C6CE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8440"/>
            <a:ext cx="10515600" cy="331641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s-MX" sz="2200">
                <a:latin typeface="Century Gothic" panose="020B0502020202020204" pitchFamily="34" charset="0"/>
              </a:rPr>
              <a:t>d) Garantizar que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quien emite el voto</a:t>
            </a:r>
            <a:r>
              <a:rPr lang="es-MX" sz="2200" b="1">
                <a:latin typeface="Century Gothic" panose="020B0502020202020204" pitchFamily="34" charset="0"/>
              </a:rPr>
              <a:t>,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sea el ciudadano mexicano residente en el extranjero</a:t>
            </a:r>
            <a:r>
              <a:rPr lang="es-MX" sz="2200">
                <a:solidFill>
                  <a:srgbClr val="D5007F"/>
                </a:solidFill>
                <a:latin typeface="Century Gothic" panose="020B0502020202020204" pitchFamily="34" charset="0"/>
              </a:rPr>
              <a:t> </a:t>
            </a:r>
            <a:r>
              <a:rPr lang="es-MX" sz="2200">
                <a:latin typeface="Century Gothic" panose="020B0502020202020204" pitchFamily="34" charset="0"/>
              </a:rPr>
              <a:t>que tiene derecho a hacerlo;</a:t>
            </a:r>
          </a:p>
          <a:p>
            <a:pPr lvl="0" algn="just">
              <a:lnSpc>
                <a:spcPct val="100000"/>
              </a:lnSpc>
            </a:pPr>
            <a:endParaRPr lang="es-MX" sz="2200">
              <a:latin typeface="Century Gothic" panose="020B0502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s-MX" sz="2200">
                <a:latin typeface="Century Gothic" panose="020B0502020202020204" pitchFamily="34" charset="0"/>
              </a:rPr>
              <a:t>e) Garantizar que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no se pueda emitir más de un voto</a:t>
            </a:r>
            <a:r>
              <a:rPr lang="es-MX" sz="2200">
                <a:latin typeface="Century Gothic" panose="020B0502020202020204" pitchFamily="34" charset="0"/>
              </a:rPr>
              <a:t>, y</a:t>
            </a:r>
          </a:p>
          <a:p>
            <a:pPr lvl="0" algn="just">
              <a:lnSpc>
                <a:spcPct val="100000"/>
              </a:lnSpc>
            </a:pPr>
            <a:endParaRPr lang="es-MX" sz="2200">
              <a:latin typeface="Century Gothic" panose="020B0502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s-MX" sz="2200">
                <a:latin typeface="Century Gothic" panose="020B0502020202020204" pitchFamily="34" charset="0"/>
              </a:rPr>
              <a:t>f) Contar con un </a:t>
            </a:r>
            <a:r>
              <a:rPr lang="es-MX" sz="2200" b="1">
                <a:solidFill>
                  <a:srgbClr val="D5007F"/>
                </a:solidFill>
                <a:latin typeface="Century Gothic" panose="020B0502020202020204" pitchFamily="34" charset="0"/>
              </a:rPr>
              <a:t>programa de resultados electorales</a:t>
            </a:r>
            <a:r>
              <a:rPr lang="es-MX" sz="2200">
                <a:latin typeface="Century Gothic" panose="020B0502020202020204" pitchFamily="34" charset="0"/>
              </a:rPr>
              <a:t> en tiempo real, público y confiable.</a:t>
            </a:r>
          </a:p>
          <a:p>
            <a:pPr algn="just"/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401627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689" y="172223"/>
            <a:ext cx="10274835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Antecedentes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D2399DD-1AC3-4055-8A0C-929E32260DA7}"/>
              </a:ext>
            </a:extLst>
          </p:cNvPr>
          <p:cNvSpPr/>
          <p:nvPr/>
        </p:nvSpPr>
        <p:spPr>
          <a:xfrm>
            <a:off x="370491" y="1191303"/>
            <a:ext cx="11073689" cy="45981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660400" indent="-2857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</a:rPr>
              <a:t>El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12 de septiembre de 2018</a:t>
            </a:r>
            <a:r>
              <a:rPr lang="es-MX" sz="2200" dirty="0">
                <a:latin typeface="Century Gothic" panose="020B0502020202020204" pitchFamily="34" charset="0"/>
              </a:rPr>
              <a:t>, el Consejo General, mediante Acuerdo INE/CG1305/2018, creó la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Comisión Temporal de Vinculación con Mexicanos Residentes en el Extranjero </a:t>
            </a:r>
            <a:r>
              <a:rPr lang="es-MX" sz="2200" b="1" dirty="0" smtClean="0">
                <a:solidFill>
                  <a:srgbClr val="D5007F"/>
                </a:solidFill>
                <a:latin typeface="Century Gothic" panose="020B0502020202020204" pitchFamily="34" charset="0"/>
              </a:rPr>
              <a:t>y Análisis de las Modalidades de su Voto (CVME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)</a:t>
            </a:r>
            <a:r>
              <a:rPr lang="es-MX" sz="2200" dirty="0">
                <a:latin typeface="Century Gothic" panose="020B0502020202020204" pitchFamily="34" charset="0"/>
              </a:rPr>
              <a:t>.</a:t>
            </a:r>
          </a:p>
          <a:p>
            <a:pPr marL="660400" indent="-2857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Century Gothic" panose="020B0502020202020204" pitchFamily="34" charset="0"/>
              </a:rPr>
              <a:t>El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14 de noviembre de 2018</a:t>
            </a:r>
            <a:r>
              <a:rPr lang="es-MX" sz="2200" dirty="0">
                <a:latin typeface="Century Gothic" panose="020B0502020202020204" pitchFamily="34" charset="0"/>
              </a:rPr>
              <a:t>, el Consejo General aprobó el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Programa de Trabajo de la CVME</a:t>
            </a:r>
            <a:r>
              <a:rPr lang="es-MX" sz="2200" dirty="0">
                <a:latin typeface="Century Gothic" panose="020B0502020202020204" pitchFamily="34" charset="0"/>
              </a:rPr>
              <a:t>, y con fecha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6 de febrero de 2019</a:t>
            </a:r>
            <a:r>
              <a:rPr lang="es-MX" sz="2200" dirty="0">
                <a:latin typeface="Century Gothic" panose="020B0502020202020204" pitchFamily="34" charset="0"/>
              </a:rPr>
              <a:t>, se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aprobó modificar el Programa de Trabajo </a:t>
            </a:r>
            <a:r>
              <a:rPr lang="es-MX" sz="2200" dirty="0">
                <a:latin typeface="Century Gothic" panose="020B0502020202020204" pitchFamily="34" charset="0"/>
              </a:rPr>
              <a:t>de la Comisión.</a:t>
            </a:r>
          </a:p>
          <a:p>
            <a:pPr marL="660400" indent="-2857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Century Gothic" panose="020B0502020202020204" pitchFamily="34" charset="0"/>
              </a:rPr>
              <a:t>El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8 de mayo de 2019</a:t>
            </a:r>
            <a:r>
              <a:rPr lang="es-MX" sz="2200" dirty="0">
                <a:latin typeface="Century Gothic" panose="020B0502020202020204" pitchFamily="34" charset="0"/>
              </a:rPr>
              <a:t>, en sesión extraordinaria, el Consejo General aprobó el </a:t>
            </a:r>
            <a:r>
              <a:rPr lang="es-MX" sz="2200" dirty="0" smtClean="0">
                <a:latin typeface="Century Gothic" panose="020B0502020202020204" pitchFamily="34" charset="0"/>
              </a:rPr>
              <a:t>Acuerdo INE/CG243/2019, por </a:t>
            </a:r>
            <a:r>
              <a:rPr lang="es-MX" sz="2200" dirty="0">
                <a:latin typeface="Century Gothic" panose="020B0502020202020204" pitchFamily="34" charset="0"/>
              </a:rPr>
              <a:t>el que se aprueban los “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Lineamientos</a:t>
            </a:r>
            <a:r>
              <a:rPr lang="es-MX" sz="2200" dirty="0">
                <a:latin typeface="Century Gothic" panose="020B0502020202020204" pitchFamily="34" charset="0"/>
              </a:rPr>
              <a:t> que establecen las características generales que debe cumplir el </a:t>
            </a:r>
            <a:r>
              <a:rPr lang="es-MX" sz="2200" b="1" dirty="0">
                <a:solidFill>
                  <a:srgbClr val="D5007F"/>
                </a:solidFill>
                <a:latin typeface="Century Gothic" panose="020B0502020202020204" pitchFamily="34" charset="0"/>
              </a:rPr>
              <a:t>Sistema del Voto Electrónico por Internet</a:t>
            </a:r>
            <a:r>
              <a:rPr lang="es-MX" sz="2200" dirty="0">
                <a:latin typeface="Century Gothic" panose="020B0502020202020204" pitchFamily="34" charset="0"/>
              </a:rPr>
              <a:t> para las y los Mexicanos Residentes en el Extranjero del Instituto Nacional Electoral”.</a:t>
            </a:r>
          </a:p>
        </p:txBody>
      </p:sp>
    </p:spTree>
    <p:extLst>
      <p:ext uri="{BB962C8B-B14F-4D97-AF65-F5344CB8AC3E}">
        <p14:creationId xmlns:p14="http://schemas.microsoft.com/office/powerpoint/2010/main" val="5965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370491" y="1263329"/>
            <a:ext cx="1127817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4650" algn="just" defTabSz="455613" fontAlgn="base">
              <a:spcBef>
                <a:spcPct val="20000"/>
              </a:spcBef>
              <a:spcAft>
                <a:spcPts val="1200"/>
              </a:spcAft>
              <a:buClr>
                <a:srgbClr val="641345"/>
              </a:buClr>
              <a:buSzPct val="100000"/>
            </a:pPr>
            <a:endParaRPr lang="es-MX" sz="2200">
              <a:latin typeface="Century Gothic"/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B827717-91B9-41CF-85C1-9ED98D86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722" y="158975"/>
            <a:ext cx="10118410" cy="700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>
                <a:solidFill>
                  <a:srgbClr val="950054"/>
                </a:solidFill>
                <a:latin typeface="Century Gothic" panose="020B0502020202020204" pitchFamily="34" charset="0"/>
                <a:cs typeface="+mn-cs"/>
              </a:rPr>
              <a:t>Características generales del sistema de voto (1/3)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A155D4-68ED-4E94-B6AE-7621898DEA84}"/>
              </a:ext>
            </a:extLst>
          </p:cNvPr>
          <p:cNvSpPr/>
          <p:nvPr/>
        </p:nvSpPr>
        <p:spPr>
          <a:xfrm>
            <a:off x="855509" y="913754"/>
            <a:ext cx="102763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Con base en la investigación realizada se identificaron las características generales que debe tener un sistema de voto electrónico.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Sistema en la nube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El Sistema de Voto Electrónico estará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disponible vía internet</a:t>
            </a:r>
            <a:r>
              <a:rPr lang="es-MX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y estará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alojado en la nube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Los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votos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se almacenarán en la infraestructura del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Instituto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, también el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módulo de seguridad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estará en el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Instituto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Servidores para el Sistema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2200" dirty="0">
              <a:solidFill>
                <a:srgbClr val="E83BB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El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proveedor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proporcionará los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servidores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 para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auditorías</a:t>
            </a:r>
            <a:r>
              <a:rPr lang="es-MX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pruebas, simulacros</a:t>
            </a:r>
            <a:r>
              <a:rPr lang="es-MX" sz="2200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s-MX" sz="2200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puesta en </a:t>
            </a:r>
            <a:r>
              <a:rPr lang="es-MX" sz="2200" b="1" dirty="0">
                <a:solidFill>
                  <a:srgbClr val="E83BB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producción</a:t>
            </a:r>
            <a:r>
              <a:rPr lang="es-MX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algn="just"/>
            <a:endParaRPr lang="es-MX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6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1034</Words>
  <Application>Microsoft Office PowerPoint</Application>
  <PresentationFormat>Panorámica</PresentationFormat>
  <Paragraphs>115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Avenir Heavy</vt:lpstr>
      <vt:lpstr>Calibri</vt:lpstr>
      <vt:lpstr>Calibri Light</vt:lpstr>
      <vt:lpstr>Century Gothic</vt:lpstr>
      <vt:lpstr>Flama Condensed Light</vt:lpstr>
      <vt:lpstr>MS Mincho</vt:lpstr>
      <vt:lpstr>Times New Roman</vt:lpstr>
      <vt:lpstr>Verdana</vt:lpstr>
      <vt:lpstr>Office Theme</vt:lpstr>
      <vt:lpstr>Sistema de Voto Electrónico por Internet</vt:lpstr>
      <vt:lpstr>Presentación de PowerPoint</vt:lpstr>
      <vt:lpstr>Presentación de PowerPoint</vt:lpstr>
      <vt:lpstr>Presentación de PowerPoint</vt:lpstr>
      <vt:lpstr>Sistema de Voto Electrónico por Internet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del proyecto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Voto Electrónico por Internet</dc:title>
  <dc:creator>OCHOA JIMENEZ JOSE EDUARDO</dc:creator>
  <cp:lastModifiedBy>CORONA COPADO ROBERTO</cp:lastModifiedBy>
  <cp:revision>7</cp:revision>
  <dcterms:created xsi:type="dcterms:W3CDTF">2019-07-09T15:53:58Z</dcterms:created>
  <dcterms:modified xsi:type="dcterms:W3CDTF">2019-07-11T16:01:43Z</dcterms:modified>
</cp:coreProperties>
</file>